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80" r:id="rId2"/>
    <p:sldMasterId id="2147483693" r:id="rId3"/>
    <p:sldMasterId id="2147483705" r:id="rId4"/>
    <p:sldMasterId id="2147483717" r:id="rId5"/>
  </p:sldMasterIdLst>
  <p:notesMasterIdLst>
    <p:notesMasterId r:id="rId29"/>
  </p:notesMasterIdLst>
  <p:handoutMasterIdLst>
    <p:handoutMasterId r:id="rId30"/>
  </p:handoutMasterIdLst>
  <p:sldIdLst>
    <p:sldId id="257" r:id="rId6"/>
    <p:sldId id="281" r:id="rId7"/>
    <p:sldId id="256" r:id="rId8"/>
    <p:sldId id="1446" r:id="rId9"/>
    <p:sldId id="343" r:id="rId10"/>
    <p:sldId id="285" r:id="rId11"/>
    <p:sldId id="1449" r:id="rId12"/>
    <p:sldId id="932" r:id="rId13"/>
    <p:sldId id="260" r:id="rId14"/>
    <p:sldId id="261" r:id="rId15"/>
    <p:sldId id="262" r:id="rId16"/>
    <p:sldId id="263" r:id="rId17"/>
    <p:sldId id="266" r:id="rId18"/>
    <p:sldId id="268" r:id="rId19"/>
    <p:sldId id="267" r:id="rId20"/>
    <p:sldId id="270" r:id="rId21"/>
    <p:sldId id="272" r:id="rId22"/>
    <p:sldId id="273" r:id="rId23"/>
    <p:sldId id="277" r:id="rId24"/>
    <p:sldId id="280" r:id="rId25"/>
    <p:sldId id="274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8C"/>
    <a:srgbClr val="FEFFC1"/>
    <a:srgbClr val="F8FFC1"/>
    <a:srgbClr val="881C1C"/>
    <a:srgbClr val="0000CC"/>
    <a:srgbClr val="63666A"/>
    <a:srgbClr val="ACA39A"/>
    <a:srgbClr val="C69214"/>
    <a:srgbClr val="ECBF5E"/>
    <a:srgbClr val="768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667"/>
    <p:restoredTop sz="90685"/>
  </p:normalViewPr>
  <p:slideViewPr>
    <p:cSldViewPr snapToGrid="0" snapToObjects="1">
      <p:cViewPr varScale="1">
        <p:scale>
          <a:sx n="91" d="100"/>
          <a:sy n="91" d="100"/>
        </p:scale>
        <p:origin x="624" y="78"/>
      </p:cViewPr>
      <p:guideLst/>
    </p:cSldViewPr>
  </p:slideViewPr>
  <p:outlineViewPr>
    <p:cViewPr>
      <p:scale>
        <a:sx n="33" d="100"/>
        <a:sy n="33" d="100"/>
      </p:scale>
      <p:origin x="0" y="-1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Edmonds" userId="8318fcb2-9bb9-413d-9e69-77541c2b08df" providerId="ADAL" clId="{AA2AEDC7-5B05-4A63-8F84-5680D29976C8}"/>
    <pc:docChg chg="modSld">
      <pc:chgData name="Kristin Edmonds" userId="8318fcb2-9bb9-413d-9e69-77541c2b08df" providerId="ADAL" clId="{AA2AEDC7-5B05-4A63-8F84-5680D29976C8}" dt="2026-02-24T17:46:57.272" v="0" actId="20577"/>
      <pc:docMkLst>
        <pc:docMk/>
      </pc:docMkLst>
      <pc:sldChg chg="modSp mod">
        <pc:chgData name="Kristin Edmonds" userId="8318fcb2-9bb9-413d-9e69-77541c2b08df" providerId="ADAL" clId="{AA2AEDC7-5B05-4A63-8F84-5680D29976C8}" dt="2026-02-24T17:46:57.272" v="0" actId="20577"/>
        <pc:sldMkLst>
          <pc:docMk/>
          <pc:sldMk cId="1355270720" sldId="257"/>
        </pc:sldMkLst>
        <pc:spChg chg="mod">
          <ac:chgData name="Kristin Edmonds" userId="8318fcb2-9bb9-413d-9e69-77541c2b08df" providerId="ADAL" clId="{AA2AEDC7-5B05-4A63-8F84-5680D29976C8}" dt="2026-02-24T17:46:57.272" v="0" actId="20577"/>
          <ac:spMkLst>
            <pc:docMk/>
            <pc:sldMk cId="1355270720" sldId="257"/>
            <ac:spMk id="3" creationId="{7470CEF6-A8EF-4EE4-AA33-2B35995B6372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image" Target="../media/image3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99CD2-BAD1-D740-A4D6-CE1A3F3E4305}" type="doc">
      <dgm:prSet loTypeId="urn:microsoft.com/office/officeart/2008/layout/NameandTitleOrganizationalChar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AC5D423-CE6B-F24E-AFEF-627515883667}">
      <dgm:prSet phldrT="[Text]" custT="1"/>
      <dgm:spPr>
        <a:solidFill>
          <a:srgbClr val="FFEF8C"/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Dept. Chair</a:t>
          </a:r>
        </a:p>
      </dgm:t>
    </dgm:pt>
    <dgm:pt modelId="{2C31C5F6-33F8-9744-8A64-59E9EBB5C180}" type="parTrans" cxnId="{E26286A5-35A0-B14B-892C-DA37FACFA514}">
      <dgm:prSet/>
      <dgm:spPr/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8F573C55-D43A-034E-8277-D7E820E625D4}" type="sibTrans" cxnId="{E26286A5-35A0-B14B-892C-DA37FACFA514}">
      <dgm:prSet custT="1"/>
      <dgm:spPr>
        <a:ln>
          <a:noFill/>
        </a:ln>
      </dgm:spPr>
      <dgm:t>
        <a:bodyPr/>
        <a:lstStyle/>
        <a:p>
          <a:endParaRPr lang="en-US" sz="1800" b="1" i="0" dirty="0">
            <a:latin typeface="Franklin Gothic Demi Cond" panose="020B0603020102020204" pitchFamily="34" charset="0"/>
          </a:endParaRPr>
        </a:p>
      </dgm:t>
    </dgm:pt>
    <dgm:pt modelId="{89B1BB33-87F5-0348-A627-D2A3541DBE8C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Organization Studies</a:t>
          </a:r>
        </a:p>
      </dgm:t>
    </dgm:pt>
    <dgm:pt modelId="{5C0BE6B9-45B9-5948-8A58-D6876B98AF45}" type="parTrans" cxnId="{DF23A333-F4BC-1244-97B8-AB4B7672E84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0F4D28E4-E231-1447-ACCB-D17E90B0AE4E}" type="sibTrans" cxnId="{DF23A333-F4BC-1244-97B8-AB4B7672E84F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D50CD8E1-9BFE-B64C-87F6-B2C1698E777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Strategic Management</a:t>
          </a:r>
        </a:p>
      </dgm:t>
    </dgm:pt>
    <dgm:pt modelId="{F2C6340E-A619-C046-9760-3D666D7D830F}" type="parTrans" cxnId="{B3138202-D75B-D04D-869D-25D85AC2968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331AC62F-A1E6-1F48-9833-598A0B525DFF}" type="sibTrans" cxnId="{B3138202-D75B-D04D-869D-25D85AC2968E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AF73AB58-FD20-6746-A563-7B648CFCC5D1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>
              <a:latin typeface="Franklin Gothic Demi Cond" panose="020B0603020102020204" pitchFamily="34" charset="0"/>
            </a:rPr>
            <a:t>Org. </a:t>
          </a:r>
          <a:r>
            <a:rPr lang="en-US" sz="2400" b="1" i="0" dirty="0">
              <a:latin typeface="Franklin Gothic Demi Cond" panose="020B0603020102020204" pitchFamily="34" charset="0"/>
            </a:rPr>
            <a:t>Behavior, HRM </a:t>
          </a:r>
        </a:p>
      </dgm:t>
    </dgm:pt>
    <dgm:pt modelId="{EA58D758-2F5B-C04B-AE23-B3E5F56477F6}" type="parTrans" cxnId="{B55AB94A-3D48-8840-AB28-D53E3F8E8AB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A838CB83-9A46-DC4E-AA55-92937BA4B5DC}" type="sibTrans" cxnId="{B55AB94A-3D48-8840-AB28-D53E3F8E8AB9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EA743DFE-A756-674B-B3B1-CE9F940F6637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Ethics, Sustainability</a:t>
          </a:r>
        </a:p>
      </dgm:t>
    </dgm:pt>
    <dgm:pt modelId="{2582DC4F-18BF-CA49-B0B6-7CAF70515F78}" type="parTrans" cxnId="{923468AE-1AE5-1744-88F6-BA042485E79B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F0B69DDD-3B94-F04E-B6D7-5E568C645FDE}" type="sibTrans" cxnId="{923468AE-1AE5-1744-88F6-BA042485E79B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2753F2E6-99D9-244A-958C-9745206E035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Strategy, Consulting</a:t>
          </a:r>
        </a:p>
      </dgm:t>
    </dgm:pt>
    <dgm:pt modelId="{0325E2A6-525C-1C4B-A022-6C4F0804E754}" type="parTrans" cxnId="{52F25414-D25E-3640-85FC-52DF7870FEF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F25B863E-BE6C-884F-B6DE-92135C301A37}" type="sibTrans" cxnId="{52F25414-D25E-3640-85FC-52DF7870FEF0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2CF4E6FA-06AB-794F-AA4A-5B7DAB0E248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Entrepreneurship Innovation</a:t>
          </a:r>
        </a:p>
      </dgm:t>
    </dgm:pt>
    <dgm:pt modelId="{957F3301-3CAA-6142-8AC9-9720953B4DC3}" type="parTrans" cxnId="{DB7E1C2E-7D91-C148-9EA3-A1211FD8905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9193E8F6-BCB9-CF46-9048-5F653F9A2E05}" type="sibTrans" cxnId="{DB7E1C2E-7D91-C148-9EA3-A1211FD8905B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AD240A9C-C8C5-3443-9589-DE7440A0C430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International Management</a:t>
          </a:r>
        </a:p>
      </dgm:t>
    </dgm:pt>
    <dgm:pt modelId="{B0AC0B56-9EA8-8749-9A99-0452C86825BF}" type="parTrans" cxnId="{B6F3CEAD-3A97-C942-AEEF-2C32786ECD0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8575">
          <a:solidFill>
            <a:schemeClr val="tx1"/>
          </a:solidFill>
        </a:ln>
      </dgm:spPr>
      <dgm:t>
        <a:bodyPr/>
        <a:lstStyle/>
        <a:p>
          <a:endParaRPr lang="en-US" sz="2000" b="1" i="0">
            <a:latin typeface="Franklin Gothic Demi Cond" panose="020B0603020102020204" pitchFamily="34" charset="0"/>
          </a:endParaRPr>
        </a:p>
      </dgm:t>
    </dgm:pt>
    <dgm:pt modelId="{43585DE9-27E5-E34B-BF89-4180A48CCC77}" type="sibTrans" cxnId="{B6F3CEAD-3A97-C942-AEEF-2C32786ECD08}">
      <dgm:prSet custT="1"/>
      <dgm:spPr>
        <a:ln>
          <a:noFill/>
        </a:ln>
      </dgm:spPr>
      <dgm:t>
        <a:bodyPr/>
        <a:lstStyle/>
        <a:p>
          <a:endParaRPr lang="en-US" sz="2000" b="1" i="0" dirty="0">
            <a:latin typeface="Franklin Gothic Demi Cond" panose="020B0603020102020204" pitchFamily="34" charset="0"/>
          </a:endParaRPr>
        </a:p>
      </dgm:t>
    </dgm:pt>
    <dgm:pt modelId="{0EE9BE96-46AA-3648-AD73-0851C5643B8F}" type="asst">
      <dgm:prSet custT="1"/>
      <dgm:spPr>
        <a:solidFill>
          <a:srgbClr val="FFEF8C"/>
        </a:solidFill>
        <a:ln>
          <a:solidFill>
            <a:srgbClr val="F8FFC1"/>
          </a:solidFill>
        </a:ln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Assoc. Chair</a:t>
          </a:r>
          <a:endParaRPr lang="en-US" sz="2400" dirty="0"/>
        </a:p>
      </dgm:t>
    </dgm:pt>
    <dgm:pt modelId="{2EB68726-162D-F94C-8178-D950CE294687}" type="parTrans" cxnId="{764C3B4A-6C39-8343-B183-19A50CB7ABB5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F1EF623-D948-134C-A20D-F9B7BCEC6E4B}" type="sibTrans" cxnId="{764C3B4A-6C39-8343-B183-19A50CB7ABB5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DCFB23A-4287-3C4D-B905-BE1A05CEA048}" type="asst">
      <dgm:prSet custT="1"/>
      <dgm:spPr>
        <a:solidFill>
          <a:srgbClr val="FFEF8C"/>
        </a:solidFill>
      </dgm:spPr>
      <dgm:t>
        <a:bodyPr/>
        <a:lstStyle/>
        <a:p>
          <a:r>
            <a:rPr lang="en-US" sz="2400" b="1" i="0" dirty="0">
              <a:latin typeface="Franklin Gothic Demi Cond" panose="020B0603020102020204" pitchFamily="34" charset="0"/>
            </a:rPr>
            <a:t>Dept. Coordinator</a:t>
          </a:r>
        </a:p>
      </dgm:t>
    </dgm:pt>
    <dgm:pt modelId="{1FF3436C-B798-3742-96EF-6F4BF3F1AD25}" type="parTrans" cxnId="{49B81FF8-B68C-5C4F-BDFA-27426ADF5E71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E484CEF-832A-874D-B84D-6CBB03B7F613}" type="sibTrans" cxnId="{49B81FF8-B68C-5C4F-BDFA-27426ADF5E71}">
      <dgm:prSet/>
      <dgm:spPr/>
      <dgm:t>
        <a:bodyPr/>
        <a:lstStyle/>
        <a:p>
          <a:endParaRPr lang="en-US"/>
        </a:p>
      </dgm:t>
    </dgm:pt>
    <dgm:pt modelId="{B3BE3119-08E6-244E-A572-C1B785D2FAFD}" type="pres">
      <dgm:prSet presAssocID="{58F99CD2-BAD1-D740-A4D6-CE1A3F3E430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7920121-50A7-444B-9010-5E9D45834C54}" type="pres">
      <dgm:prSet presAssocID="{2AC5D423-CE6B-F24E-AFEF-627515883667}" presName="hierRoot1" presStyleCnt="0">
        <dgm:presLayoutVars>
          <dgm:hierBranch val="init"/>
        </dgm:presLayoutVars>
      </dgm:prSet>
      <dgm:spPr/>
    </dgm:pt>
    <dgm:pt modelId="{5835F955-2349-E943-ABDD-9EA9D54ACC0A}" type="pres">
      <dgm:prSet presAssocID="{2AC5D423-CE6B-F24E-AFEF-627515883667}" presName="rootComposite1" presStyleCnt="0"/>
      <dgm:spPr/>
    </dgm:pt>
    <dgm:pt modelId="{12FDC19B-56C2-8C4A-B5DB-74011A94C174}" type="pres">
      <dgm:prSet presAssocID="{2AC5D423-CE6B-F24E-AFEF-627515883667}" presName="rootText1" presStyleLbl="node0" presStyleIdx="0" presStyleCnt="1" custScaleY="83561" custLinFactNeighborX="1698" custLinFactNeighborY="36080">
        <dgm:presLayoutVars>
          <dgm:chMax/>
          <dgm:chPref val="3"/>
        </dgm:presLayoutVars>
      </dgm:prSet>
      <dgm:spPr/>
    </dgm:pt>
    <dgm:pt modelId="{3890AF11-48E3-8A4C-94E4-4CB8445E8987}" type="pres">
      <dgm:prSet presAssocID="{2AC5D423-CE6B-F24E-AFEF-627515883667}" presName="titleText1" presStyleLbl="fgAcc0" presStyleIdx="0" presStyleCnt="1" custFlipVert="1" custScaleX="34920" custScaleY="14760" custLinFactNeighborX="-17736" custLinFactNeighborY="83642">
        <dgm:presLayoutVars>
          <dgm:chMax val="0"/>
          <dgm:chPref val="0"/>
        </dgm:presLayoutVars>
      </dgm:prSet>
      <dgm:spPr/>
    </dgm:pt>
    <dgm:pt modelId="{65087255-4CB1-A049-9DD8-B8A6881D5104}" type="pres">
      <dgm:prSet presAssocID="{2AC5D423-CE6B-F24E-AFEF-627515883667}" presName="rootConnector1" presStyleLbl="node1" presStyleIdx="0" presStyleCnt="7"/>
      <dgm:spPr/>
    </dgm:pt>
    <dgm:pt modelId="{49FD09AA-B860-FF46-B3F6-F8329C1D5506}" type="pres">
      <dgm:prSet presAssocID="{2AC5D423-CE6B-F24E-AFEF-627515883667}" presName="hierChild2" presStyleCnt="0"/>
      <dgm:spPr/>
    </dgm:pt>
    <dgm:pt modelId="{5B23D4B2-CCC7-8C48-95F4-32F2B53894FF}" type="pres">
      <dgm:prSet presAssocID="{5C0BE6B9-45B9-5948-8A58-D6876B98AF45}" presName="Name37" presStyleLbl="parChTrans1D2" presStyleIdx="0" presStyleCnt="4"/>
      <dgm:spPr/>
    </dgm:pt>
    <dgm:pt modelId="{B6580BB1-5A23-C542-9050-2EE150930E60}" type="pres">
      <dgm:prSet presAssocID="{89B1BB33-87F5-0348-A627-D2A3541DBE8C}" presName="hierRoot2" presStyleCnt="0">
        <dgm:presLayoutVars>
          <dgm:hierBranch val="init"/>
        </dgm:presLayoutVars>
      </dgm:prSet>
      <dgm:spPr/>
    </dgm:pt>
    <dgm:pt modelId="{88E513AF-019B-DA45-8525-9CE004D8F7B1}" type="pres">
      <dgm:prSet presAssocID="{89B1BB33-87F5-0348-A627-D2A3541DBE8C}" presName="rootComposite" presStyleCnt="0"/>
      <dgm:spPr/>
    </dgm:pt>
    <dgm:pt modelId="{4E8E6BDD-AB65-AC4B-922B-812DF9E836C0}" type="pres">
      <dgm:prSet presAssocID="{89B1BB33-87F5-0348-A627-D2A3541DBE8C}" presName="rootText" presStyleLbl="node1" presStyleIdx="0" presStyleCnt="7">
        <dgm:presLayoutVars>
          <dgm:chMax/>
          <dgm:chPref val="3"/>
        </dgm:presLayoutVars>
      </dgm:prSet>
      <dgm:spPr/>
    </dgm:pt>
    <dgm:pt modelId="{67AA8D86-D7DB-9048-9E93-135719044836}" type="pres">
      <dgm:prSet presAssocID="{89B1BB33-87F5-0348-A627-D2A3541DBE8C}" presName="titleText2" presStyleLbl="fgAcc1" presStyleIdx="0" presStyleCnt="7" custFlipVert="0" custFlipHor="1" custScaleX="54105" custScaleY="14760" custLinFactNeighborX="-17926" custLinFactNeighborY="0">
        <dgm:presLayoutVars>
          <dgm:chMax val="0"/>
          <dgm:chPref val="0"/>
        </dgm:presLayoutVars>
      </dgm:prSet>
      <dgm:spPr/>
    </dgm:pt>
    <dgm:pt modelId="{8EC3F9E2-5D64-B147-829F-47D622835091}" type="pres">
      <dgm:prSet presAssocID="{89B1BB33-87F5-0348-A627-D2A3541DBE8C}" presName="rootConnector" presStyleLbl="node2" presStyleIdx="0" presStyleCnt="0"/>
      <dgm:spPr/>
    </dgm:pt>
    <dgm:pt modelId="{B3EA9CBD-2268-EC40-965D-F6D58E9BF190}" type="pres">
      <dgm:prSet presAssocID="{89B1BB33-87F5-0348-A627-D2A3541DBE8C}" presName="hierChild4" presStyleCnt="0"/>
      <dgm:spPr/>
    </dgm:pt>
    <dgm:pt modelId="{D6CB076D-D4B4-6647-99E5-3DC1266FA6E9}" type="pres">
      <dgm:prSet presAssocID="{EA58D758-2F5B-C04B-AE23-B3E5F56477F6}" presName="Name37" presStyleLbl="parChTrans1D3" presStyleIdx="0" presStyleCnt="5"/>
      <dgm:spPr/>
    </dgm:pt>
    <dgm:pt modelId="{01604E3E-AB17-3443-AED8-66870E1A3DC3}" type="pres">
      <dgm:prSet presAssocID="{AF73AB58-FD20-6746-A563-7B648CFCC5D1}" presName="hierRoot2" presStyleCnt="0">
        <dgm:presLayoutVars>
          <dgm:hierBranch val="init"/>
        </dgm:presLayoutVars>
      </dgm:prSet>
      <dgm:spPr/>
    </dgm:pt>
    <dgm:pt modelId="{3B645159-07AE-F54D-8831-CFBC3868C486}" type="pres">
      <dgm:prSet presAssocID="{AF73AB58-FD20-6746-A563-7B648CFCC5D1}" presName="rootComposite" presStyleCnt="0"/>
      <dgm:spPr/>
    </dgm:pt>
    <dgm:pt modelId="{338BC56B-68A1-C041-A23D-2FCDE8F28D21}" type="pres">
      <dgm:prSet presAssocID="{AF73AB58-FD20-6746-A563-7B648CFCC5D1}" presName="rootText" presStyleLbl="node1" presStyleIdx="1" presStyleCnt="7" custLinFactNeighborX="27219" custLinFactNeighborY="-1640">
        <dgm:presLayoutVars>
          <dgm:chMax/>
          <dgm:chPref val="3"/>
        </dgm:presLayoutVars>
      </dgm:prSet>
      <dgm:spPr/>
    </dgm:pt>
    <dgm:pt modelId="{791927D2-E281-794F-ACF7-23E310E15822}" type="pres">
      <dgm:prSet presAssocID="{AF73AB58-FD20-6746-A563-7B648CFCC5D1}" presName="titleText2" presStyleLbl="fgAcc1" presStyleIdx="1" presStyleCnt="7" custScaleY="14760" custLinFactNeighborX="-17926" custLinFactNeighborY="-9840">
        <dgm:presLayoutVars>
          <dgm:chMax val="0"/>
          <dgm:chPref val="0"/>
        </dgm:presLayoutVars>
      </dgm:prSet>
      <dgm:spPr/>
    </dgm:pt>
    <dgm:pt modelId="{EDB00519-9AF8-8249-B59C-92B627DA96BC}" type="pres">
      <dgm:prSet presAssocID="{AF73AB58-FD20-6746-A563-7B648CFCC5D1}" presName="rootConnector" presStyleLbl="node3" presStyleIdx="0" presStyleCnt="0"/>
      <dgm:spPr/>
    </dgm:pt>
    <dgm:pt modelId="{75B1377C-A263-AD44-878B-E5C5EBB824BC}" type="pres">
      <dgm:prSet presAssocID="{AF73AB58-FD20-6746-A563-7B648CFCC5D1}" presName="hierChild4" presStyleCnt="0"/>
      <dgm:spPr/>
    </dgm:pt>
    <dgm:pt modelId="{42E5DE5C-FC48-F84A-8F6B-E60C79A17B18}" type="pres">
      <dgm:prSet presAssocID="{AF73AB58-FD20-6746-A563-7B648CFCC5D1}" presName="hierChild5" presStyleCnt="0"/>
      <dgm:spPr/>
    </dgm:pt>
    <dgm:pt modelId="{8D832601-992F-494D-911A-6CBABDDE9932}" type="pres">
      <dgm:prSet presAssocID="{2582DC4F-18BF-CA49-B0B6-7CAF70515F78}" presName="Name37" presStyleLbl="parChTrans1D3" presStyleIdx="1" presStyleCnt="5"/>
      <dgm:spPr/>
    </dgm:pt>
    <dgm:pt modelId="{01497489-DF25-434E-8B61-724E1AB3AC50}" type="pres">
      <dgm:prSet presAssocID="{EA743DFE-A756-674B-B3B1-CE9F940F6637}" presName="hierRoot2" presStyleCnt="0">
        <dgm:presLayoutVars>
          <dgm:hierBranch val="init"/>
        </dgm:presLayoutVars>
      </dgm:prSet>
      <dgm:spPr/>
    </dgm:pt>
    <dgm:pt modelId="{A355255B-C3B8-6743-8857-7EAC46DB1058}" type="pres">
      <dgm:prSet presAssocID="{EA743DFE-A756-674B-B3B1-CE9F940F6637}" presName="rootComposite" presStyleCnt="0"/>
      <dgm:spPr/>
    </dgm:pt>
    <dgm:pt modelId="{DB9C0A49-985F-6543-8728-F792BCEFC79B}" type="pres">
      <dgm:prSet presAssocID="{EA743DFE-A756-674B-B3B1-CE9F940F6637}" presName="rootText" presStyleLbl="node1" presStyleIdx="2" presStyleCnt="7" custLinFactNeighborX="12737">
        <dgm:presLayoutVars>
          <dgm:chMax/>
          <dgm:chPref val="3"/>
        </dgm:presLayoutVars>
      </dgm:prSet>
      <dgm:spPr/>
    </dgm:pt>
    <dgm:pt modelId="{9603C628-E194-3446-8260-4453609A94E6}" type="pres">
      <dgm:prSet presAssocID="{EA743DFE-A756-674B-B3B1-CE9F940F6637}" presName="titleText2" presStyleLbl="fgAcc1" presStyleIdx="2" presStyleCnt="7" custScaleY="14760" custLinFactNeighborX="-17926" custLinFactNeighborY="-9840">
        <dgm:presLayoutVars>
          <dgm:chMax val="0"/>
          <dgm:chPref val="0"/>
        </dgm:presLayoutVars>
      </dgm:prSet>
      <dgm:spPr/>
    </dgm:pt>
    <dgm:pt modelId="{3546D1E1-9C8D-944C-B3A8-BF45D9920913}" type="pres">
      <dgm:prSet presAssocID="{EA743DFE-A756-674B-B3B1-CE9F940F6637}" presName="rootConnector" presStyleLbl="node3" presStyleIdx="0" presStyleCnt="0"/>
      <dgm:spPr/>
    </dgm:pt>
    <dgm:pt modelId="{17FE963E-6B75-6B4F-9E5C-A7427EB631C0}" type="pres">
      <dgm:prSet presAssocID="{EA743DFE-A756-674B-B3B1-CE9F940F6637}" presName="hierChild4" presStyleCnt="0"/>
      <dgm:spPr/>
    </dgm:pt>
    <dgm:pt modelId="{2CC8C32B-F9BF-6248-9536-00FF993760AF}" type="pres">
      <dgm:prSet presAssocID="{EA743DFE-A756-674B-B3B1-CE9F940F6637}" presName="hierChild5" presStyleCnt="0"/>
      <dgm:spPr/>
    </dgm:pt>
    <dgm:pt modelId="{D1DD0798-623A-DD4A-96E6-ABCD95AF369F}" type="pres">
      <dgm:prSet presAssocID="{B0AC0B56-9EA8-8749-9A99-0452C86825BF}" presName="Name37" presStyleLbl="parChTrans1D3" presStyleIdx="2" presStyleCnt="5"/>
      <dgm:spPr/>
    </dgm:pt>
    <dgm:pt modelId="{3A6DB563-5E76-BB40-8535-18922206174A}" type="pres">
      <dgm:prSet presAssocID="{AD240A9C-C8C5-3443-9589-DE7440A0C430}" presName="hierRoot2" presStyleCnt="0">
        <dgm:presLayoutVars>
          <dgm:hierBranch val="init"/>
        </dgm:presLayoutVars>
      </dgm:prSet>
      <dgm:spPr/>
    </dgm:pt>
    <dgm:pt modelId="{A0EF7DE2-BFBD-4245-B7E5-17FAA984B196}" type="pres">
      <dgm:prSet presAssocID="{AD240A9C-C8C5-3443-9589-DE7440A0C430}" presName="rootComposite" presStyleCnt="0"/>
      <dgm:spPr/>
    </dgm:pt>
    <dgm:pt modelId="{9D2465C9-3FAC-C543-BD21-837AF6893EA7}" type="pres">
      <dgm:prSet presAssocID="{AD240A9C-C8C5-3443-9589-DE7440A0C430}" presName="rootText" presStyleLbl="node1" presStyleIdx="3" presStyleCnt="7">
        <dgm:presLayoutVars>
          <dgm:chMax/>
          <dgm:chPref val="3"/>
        </dgm:presLayoutVars>
      </dgm:prSet>
      <dgm:spPr/>
    </dgm:pt>
    <dgm:pt modelId="{5F75110B-8D5F-514A-91D6-152DA565EAA1}" type="pres">
      <dgm:prSet presAssocID="{AD240A9C-C8C5-3443-9589-DE7440A0C430}" presName="titleText2" presStyleLbl="fgAcc1" presStyleIdx="3" presStyleCnt="7" custScaleY="14760" custLinFactNeighborX="-17926" custLinFactNeighborY="-9840">
        <dgm:presLayoutVars>
          <dgm:chMax val="0"/>
          <dgm:chPref val="0"/>
        </dgm:presLayoutVars>
      </dgm:prSet>
      <dgm:spPr/>
    </dgm:pt>
    <dgm:pt modelId="{AD01384D-24D1-6245-B619-C5F4377C4A0E}" type="pres">
      <dgm:prSet presAssocID="{AD240A9C-C8C5-3443-9589-DE7440A0C430}" presName="rootConnector" presStyleLbl="node3" presStyleIdx="0" presStyleCnt="0"/>
      <dgm:spPr/>
    </dgm:pt>
    <dgm:pt modelId="{DD54E1CB-4E7D-5C46-8D9B-1F6D523C5FD6}" type="pres">
      <dgm:prSet presAssocID="{AD240A9C-C8C5-3443-9589-DE7440A0C430}" presName="hierChild4" presStyleCnt="0"/>
      <dgm:spPr/>
    </dgm:pt>
    <dgm:pt modelId="{D6198589-FB09-0940-91BF-AC4B2756762F}" type="pres">
      <dgm:prSet presAssocID="{AD240A9C-C8C5-3443-9589-DE7440A0C430}" presName="hierChild5" presStyleCnt="0"/>
      <dgm:spPr/>
    </dgm:pt>
    <dgm:pt modelId="{93C590C0-571F-EA45-BE55-3FEA2B87DB1A}" type="pres">
      <dgm:prSet presAssocID="{89B1BB33-87F5-0348-A627-D2A3541DBE8C}" presName="hierChild5" presStyleCnt="0"/>
      <dgm:spPr/>
    </dgm:pt>
    <dgm:pt modelId="{04883E2A-DF35-DB4E-98D9-B9BC173F97C3}" type="pres">
      <dgm:prSet presAssocID="{F2C6340E-A619-C046-9760-3D666D7D830F}" presName="Name37" presStyleLbl="parChTrans1D2" presStyleIdx="1" presStyleCnt="4"/>
      <dgm:spPr/>
    </dgm:pt>
    <dgm:pt modelId="{F68EFD04-8DE1-824A-A29A-F34000CBCE5C}" type="pres">
      <dgm:prSet presAssocID="{D50CD8E1-9BFE-B64C-87F6-B2C1698E7776}" presName="hierRoot2" presStyleCnt="0">
        <dgm:presLayoutVars>
          <dgm:hierBranch val="init"/>
        </dgm:presLayoutVars>
      </dgm:prSet>
      <dgm:spPr/>
    </dgm:pt>
    <dgm:pt modelId="{04391A9A-FAC2-FF4D-8475-4D36AF0B4A5F}" type="pres">
      <dgm:prSet presAssocID="{D50CD8E1-9BFE-B64C-87F6-B2C1698E7776}" presName="rootComposite" presStyleCnt="0"/>
      <dgm:spPr/>
    </dgm:pt>
    <dgm:pt modelId="{3A8C392C-0E6F-BC48-85A8-C9B6DFB00F7F}" type="pres">
      <dgm:prSet presAssocID="{D50CD8E1-9BFE-B64C-87F6-B2C1698E7776}" presName="rootText" presStyleLbl="node1" presStyleIdx="4" presStyleCnt="7">
        <dgm:presLayoutVars>
          <dgm:chMax/>
          <dgm:chPref val="3"/>
        </dgm:presLayoutVars>
      </dgm:prSet>
      <dgm:spPr/>
    </dgm:pt>
    <dgm:pt modelId="{C4633132-0C54-294E-BC1F-782AE0138CB0}" type="pres">
      <dgm:prSet presAssocID="{D50CD8E1-9BFE-B64C-87F6-B2C1698E7776}" presName="titleText2" presStyleLbl="fgAcc1" presStyleIdx="4" presStyleCnt="7" custFlipVert="0" custScaleX="60394" custScaleY="20564" custLinFactNeighborX="-17926" custLinFactNeighborY="-4920">
        <dgm:presLayoutVars>
          <dgm:chMax val="0"/>
          <dgm:chPref val="0"/>
        </dgm:presLayoutVars>
      </dgm:prSet>
      <dgm:spPr/>
    </dgm:pt>
    <dgm:pt modelId="{E86D2E47-A5FD-7141-AD0C-1C4099527ED2}" type="pres">
      <dgm:prSet presAssocID="{D50CD8E1-9BFE-B64C-87F6-B2C1698E7776}" presName="rootConnector" presStyleLbl="node2" presStyleIdx="0" presStyleCnt="0"/>
      <dgm:spPr/>
    </dgm:pt>
    <dgm:pt modelId="{98CFF11D-7FD6-7B4F-88AB-F9A8332726F6}" type="pres">
      <dgm:prSet presAssocID="{D50CD8E1-9BFE-B64C-87F6-B2C1698E7776}" presName="hierChild4" presStyleCnt="0"/>
      <dgm:spPr/>
    </dgm:pt>
    <dgm:pt modelId="{CCAF67D0-E1E4-7C47-A02F-B5596BA2FABA}" type="pres">
      <dgm:prSet presAssocID="{0325E2A6-525C-1C4B-A022-6C4F0804E754}" presName="Name37" presStyleLbl="parChTrans1D3" presStyleIdx="3" presStyleCnt="5"/>
      <dgm:spPr/>
    </dgm:pt>
    <dgm:pt modelId="{5306B250-9B28-2A44-95B2-3E1DEFFCE03E}" type="pres">
      <dgm:prSet presAssocID="{2753F2E6-99D9-244A-958C-9745206E0355}" presName="hierRoot2" presStyleCnt="0">
        <dgm:presLayoutVars>
          <dgm:hierBranch val="init"/>
        </dgm:presLayoutVars>
      </dgm:prSet>
      <dgm:spPr/>
    </dgm:pt>
    <dgm:pt modelId="{B3D70D0D-F9B8-8548-BAA0-06EEDBBFFDDC}" type="pres">
      <dgm:prSet presAssocID="{2753F2E6-99D9-244A-958C-9745206E0355}" presName="rootComposite" presStyleCnt="0"/>
      <dgm:spPr/>
    </dgm:pt>
    <dgm:pt modelId="{F03346DD-E844-D24D-B6CE-39A921F412C2}" type="pres">
      <dgm:prSet presAssocID="{2753F2E6-99D9-244A-958C-9745206E0355}" presName="rootText" presStyleLbl="node1" presStyleIdx="5" presStyleCnt="7">
        <dgm:presLayoutVars>
          <dgm:chMax/>
          <dgm:chPref val="3"/>
        </dgm:presLayoutVars>
      </dgm:prSet>
      <dgm:spPr/>
    </dgm:pt>
    <dgm:pt modelId="{B567A3C5-B52E-8446-8C35-8EADB9F2EE70}" type="pres">
      <dgm:prSet presAssocID="{2753F2E6-99D9-244A-958C-9745206E0355}" presName="titleText2" presStyleLbl="fgAcc1" presStyleIdx="5" presStyleCnt="7" custScaleY="14760" custLinFactNeighborX="-17926" custLinFactNeighborY="-9840">
        <dgm:presLayoutVars>
          <dgm:chMax val="0"/>
          <dgm:chPref val="0"/>
        </dgm:presLayoutVars>
      </dgm:prSet>
      <dgm:spPr/>
    </dgm:pt>
    <dgm:pt modelId="{A0E9C0BD-4AFD-DD40-B6FA-DC11AFD1E5E7}" type="pres">
      <dgm:prSet presAssocID="{2753F2E6-99D9-244A-958C-9745206E0355}" presName="rootConnector" presStyleLbl="node3" presStyleIdx="0" presStyleCnt="0"/>
      <dgm:spPr/>
    </dgm:pt>
    <dgm:pt modelId="{59044F1B-7AC4-B04B-A3AA-4073866B6871}" type="pres">
      <dgm:prSet presAssocID="{2753F2E6-99D9-244A-958C-9745206E0355}" presName="hierChild4" presStyleCnt="0"/>
      <dgm:spPr/>
    </dgm:pt>
    <dgm:pt modelId="{21368342-6342-9440-9EE3-3D582B643C5F}" type="pres">
      <dgm:prSet presAssocID="{2753F2E6-99D9-244A-958C-9745206E0355}" presName="hierChild5" presStyleCnt="0"/>
      <dgm:spPr/>
    </dgm:pt>
    <dgm:pt modelId="{BE90C685-66C9-164D-8575-A7FAD7ACC80F}" type="pres">
      <dgm:prSet presAssocID="{957F3301-3CAA-6142-8AC9-9720953B4DC3}" presName="Name37" presStyleLbl="parChTrans1D3" presStyleIdx="4" presStyleCnt="5"/>
      <dgm:spPr/>
    </dgm:pt>
    <dgm:pt modelId="{DDE68A9E-9469-2E4F-A878-7A6448B9E18F}" type="pres">
      <dgm:prSet presAssocID="{2CF4E6FA-06AB-794F-AA4A-5B7DAB0E2481}" presName="hierRoot2" presStyleCnt="0">
        <dgm:presLayoutVars>
          <dgm:hierBranch val="init"/>
        </dgm:presLayoutVars>
      </dgm:prSet>
      <dgm:spPr/>
    </dgm:pt>
    <dgm:pt modelId="{814E9501-24C9-5644-8DCE-026EA9F3015F}" type="pres">
      <dgm:prSet presAssocID="{2CF4E6FA-06AB-794F-AA4A-5B7DAB0E2481}" presName="rootComposite" presStyleCnt="0"/>
      <dgm:spPr/>
    </dgm:pt>
    <dgm:pt modelId="{0C522C72-B953-E54B-90B7-B4AC7832F923}" type="pres">
      <dgm:prSet presAssocID="{2CF4E6FA-06AB-794F-AA4A-5B7DAB0E2481}" presName="rootText" presStyleLbl="node1" presStyleIdx="6" presStyleCnt="7" custScaleX="129259">
        <dgm:presLayoutVars>
          <dgm:chMax/>
          <dgm:chPref val="3"/>
        </dgm:presLayoutVars>
      </dgm:prSet>
      <dgm:spPr/>
    </dgm:pt>
    <dgm:pt modelId="{E87736DD-B40A-AE4B-87DA-3C2B3CFF1443}" type="pres">
      <dgm:prSet presAssocID="{2CF4E6FA-06AB-794F-AA4A-5B7DAB0E2481}" presName="titleText2" presStyleLbl="fgAcc1" presStyleIdx="6" presStyleCnt="7" custScaleY="14760" custLinFactNeighborX="-17926" custLinFactNeighborY="-9840">
        <dgm:presLayoutVars>
          <dgm:chMax val="0"/>
          <dgm:chPref val="0"/>
        </dgm:presLayoutVars>
      </dgm:prSet>
      <dgm:spPr/>
    </dgm:pt>
    <dgm:pt modelId="{2CF7B4ED-0964-9A49-BBB7-F700545EFAFF}" type="pres">
      <dgm:prSet presAssocID="{2CF4E6FA-06AB-794F-AA4A-5B7DAB0E2481}" presName="rootConnector" presStyleLbl="node3" presStyleIdx="0" presStyleCnt="0"/>
      <dgm:spPr/>
    </dgm:pt>
    <dgm:pt modelId="{EAC6750B-B772-FB41-A90F-04A968E41AB2}" type="pres">
      <dgm:prSet presAssocID="{2CF4E6FA-06AB-794F-AA4A-5B7DAB0E2481}" presName="hierChild4" presStyleCnt="0"/>
      <dgm:spPr/>
    </dgm:pt>
    <dgm:pt modelId="{CFA4FF5E-C328-AA4B-8640-BD0F1489E902}" type="pres">
      <dgm:prSet presAssocID="{2CF4E6FA-06AB-794F-AA4A-5B7DAB0E2481}" presName="hierChild5" presStyleCnt="0"/>
      <dgm:spPr/>
    </dgm:pt>
    <dgm:pt modelId="{1694F4CF-4F3A-F949-A37B-AD07729A0388}" type="pres">
      <dgm:prSet presAssocID="{D50CD8E1-9BFE-B64C-87F6-B2C1698E7776}" presName="hierChild5" presStyleCnt="0"/>
      <dgm:spPr/>
    </dgm:pt>
    <dgm:pt modelId="{F2D6DF4B-05C9-4C4E-B44E-B905E2D83C14}" type="pres">
      <dgm:prSet presAssocID="{2AC5D423-CE6B-F24E-AFEF-627515883667}" presName="hierChild3" presStyleCnt="0"/>
      <dgm:spPr/>
    </dgm:pt>
    <dgm:pt modelId="{78140D2D-5C59-BD4E-B766-027F54F18F1E}" type="pres">
      <dgm:prSet presAssocID="{2EB68726-162D-F94C-8178-D950CE294687}" presName="Name96" presStyleLbl="parChTrans1D2" presStyleIdx="2" presStyleCnt="4"/>
      <dgm:spPr/>
    </dgm:pt>
    <dgm:pt modelId="{AD6E794C-4983-E44E-AD15-727C5DA2832E}" type="pres">
      <dgm:prSet presAssocID="{0EE9BE96-46AA-3648-AD73-0851C5643B8F}" presName="hierRoot3" presStyleCnt="0">
        <dgm:presLayoutVars>
          <dgm:hierBranch val="init"/>
        </dgm:presLayoutVars>
      </dgm:prSet>
      <dgm:spPr/>
    </dgm:pt>
    <dgm:pt modelId="{5A1E21F8-923D-BF46-87C7-BDE52543E6D4}" type="pres">
      <dgm:prSet presAssocID="{0EE9BE96-46AA-3648-AD73-0851C5643B8F}" presName="rootComposite3" presStyleCnt="0"/>
      <dgm:spPr/>
    </dgm:pt>
    <dgm:pt modelId="{309521C1-95F4-E84D-AFBC-093E896BBE53}" type="pres">
      <dgm:prSet presAssocID="{0EE9BE96-46AA-3648-AD73-0851C5643B8F}" presName="rootText3" presStyleLbl="asst1" presStyleIdx="0" presStyleCnt="2" custScaleY="81689">
        <dgm:presLayoutVars>
          <dgm:chPref val="3"/>
        </dgm:presLayoutVars>
      </dgm:prSet>
      <dgm:spPr/>
    </dgm:pt>
    <dgm:pt modelId="{B8506BF9-4DF3-5F44-92D3-D24E76964775}" type="pres">
      <dgm:prSet presAssocID="{0EE9BE96-46AA-3648-AD73-0851C5643B8F}" presName="titleText3" presStyleLbl="fgAcc2" presStyleIdx="0" presStyleCnt="2" custFlipVert="0" custScaleX="34707" custScaleY="17423" custLinFactNeighborX="-10168" custLinFactNeighborY="-24977">
        <dgm:presLayoutVars>
          <dgm:chMax val="0"/>
          <dgm:chPref val="0"/>
        </dgm:presLayoutVars>
      </dgm:prSet>
      <dgm:spPr/>
    </dgm:pt>
    <dgm:pt modelId="{D048B48F-8F2B-5945-8095-9654C146D6FD}" type="pres">
      <dgm:prSet presAssocID="{0EE9BE96-46AA-3648-AD73-0851C5643B8F}" presName="rootConnector3" presStyleLbl="asst1" presStyleIdx="0" presStyleCnt="2"/>
      <dgm:spPr/>
    </dgm:pt>
    <dgm:pt modelId="{A7BA38F4-DF9C-2D4C-8EDF-1BD0EE871988}" type="pres">
      <dgm:prSet presAssocID="{0EE9BE96-46AA-3648-AD73-0851C5643B8F}" presName="hierChild6" presStyleCnt="0"/>
      <dgm:spPr/>
    </dgm:pt>
    <dgm:pt modelId="{D5C81A5E-E85C-9842-BDEF-CE0D3B600945}" type="pres">
      <dgm:prSet presAssocID="{0EE9BE96-46AA-3648-AD73-0851C5643B8F}" presName="hierChild7" presStyleCnt="0"/>
      <dgm:spPr/>
    </dgm:pt>
    <dgm:pt modelId="{A4333ADD-1EDF-3D44-88EB-6B23EA9D2110}" type="pres">
      <dgm:prSet presAssocID="{1FF3436C-B798-3742-96EF-6F4BF3F1AD25}" presName="Name96" presStyleLbl="parChTrans1D2" presStyleIdx="3" presStyleCnt="4"/>
      <dgm:spPr/>
    </dgm:pt>
    <dgm:pt modelId="{4379D36E-B7E0-D348-886D-7D4136982665}" type="pres">
      <dgm:prSet presAssocID="{7DCFB23A-4287-3C4D-B905-BE1A05CEA048}" presName="hierRoot3" presStyleCnt="0">
        <dgm:presLayoutVars>
          <dgm:hierBranch val="init"/>
        </dgm:presLayoutVars>
      </dgm:prSet>
      <dgm:spPr/>
    </dgm:pt>
    <dgm:pt modelId="{5D896C79-EC2D-6049-9F4F-595517715EE9}" type="pres">
      <dgm:prSet presAssocID="{7DCFB23A-4287-3C4D-B905-BE1A05CEA048}" presName="rootComposite3" presStyleCnt="0"/>
      <dgm:spPr/>
    </dgm:pt>
    <dgm:pt modelId="{A48A9B6A-8A6C-AD48-85EC-54498F1A2874}" type="pres">
      <dgm:prSet presAssocID="{7DCFB23A-4287-3C4D-B905-BE1A05CEA048}" presName="rootText3" presStyleLbl="asst1" presStyleIdx="1" presStyleCnt="2" custScaleY="88739">
        <dgm:presLayoutVars>
          <dgm:chPref val="3"/>
        </dgm:presLayoutVars>
      </dgm:prSet>
      <dgm:spPr/>
    </dgm:pt>
    <dgm:pt modelId="{CB6DF553-ABB2-904B-B599-FFCCFDEF816D}" type="pres">
      <dgm:prSet presAssocID="{7DCFB23A-4287-3C4D-B905-BE1A05CEA048}" presName="titleText3" presStyleLbl="fgAcc2" presStyleIdx="1" presStyleCnt="2" custScaleX="70565" custScaleY="24063">
        <dgm:presLayoutVars>
          <dgm:chMax val="0"/>
          <dgm:chPref val="0"/>
        </dgm:presLayoutVars>
      </dgm:prSet>
      <dgm:spPr/>
    </dgm:pt>
    <dgm:pt modelId="{811B07C6-F8EC-614D-8256-536F4386C249}" type="pres">
      <dgm:prSet presAssocID="{7DCFB23A-4287-3C4D-B905-BE1A05CEA048}" presName="rootConnector3" presStyleLbl="asst1" presStyleIdx="1" presStyleCnt="2"/>
      <dgm:spPr/>
    </dgm:pt>
    <dgm:pt modelId="{8F393334-F289-184A-97D9-52E5687C2104}" type="pres">
      <dgm:prSet presAssocID="{7DCFB23A-4287-3C4D-B905-BE1A05CEA048}" presName="hierChild6" presStyleCnt="0"/>
      <dgm:spPr/>
    </dgm:pt>
    <dgm:pt modelId="{0E11C75D-4CAB-D144-876A-8A94FF291506}" type="pres">
      <dgm:prSet presAssocID="{7DCFB23A-4287-3C4D-B905-BE1A05CEA048}" presName="hierChild7" presStyleCnt="0"/>
      <dgm:spPr/>
    </dgm:pt>
  </dgm:ptLst>
  <dgm:cxnLst>
    <dgm:cxn modelId="{B3138202-D75B-D04D-869D-25D85AC2968E}" srcId="{2AC5D423-CE6B-F24E-AFEF-627515883667}" destId="{D50CD8E1-9BFE-B64C-87F6-B2C1698E7776}" srcOrd="1" destOrd="0" parTransId="{F2C6340E-A619-C046-9760-3D666D7D830F}" sibTransId="{331AC62F-A1E6-1F48-9833-598A0B525DFF}"/>
    <dgm:cxn modelId="{49E34907-65A4-C340-A46F-B313C5FF4A5F}" type="presOf" srcId="{EA743DFE-A756-674B-B3B1-CE9F940F6637}" destId="{3546D1E1-9C8D-944C-B3A8-BF45D9920913}" srcOrd="1" destOrd="0" presId="urn:microsoft.com/office/officeart/2008/layout/NameandTitleOrganizationalChart"/>
    <dgm:cxn modelId="{52F25414-D25E-3640-85FC-52DF7870FEF0}" srcId="{D50CD8E1-9BFE-B64C-87F6-B2C1698E7776}" destId="{2753F2E6-99D9-244A-958C-9745206E0355}" srcOrd="0" destOrd="0" parTransId="{0325E2A6-525C-1C4B-A022-6C4F0804E754}" sibTransId="{F25B863E-BE6C-884F-B6DE-92135C301A37}"/>
    <dgm:cxn modelId="{59B8191D-E3A1-8F46-B267-558BF95EF524}" type="presOf" srcId="{8E484CEF-832A-874D-B84D-6CBB03B7F613}" destId="{CB6DF553-ABB2-904B-B599-FFCCFDEF816D}" srcOrd="0" destOrd="0" presId="urn:microsoft.com/office/officeart/2008/layout/NameandTitleOrganizationalChart"/>
    <dgm:cxn modelId="{8750FF21-054B-C546-B98D-B1610A388E58}" type="presOf" srcId="{F0B69DDD-3B94-F04E-B6D7-5E568C645FDE}" destId="{9603C628-E194-3446-8260-4453609A94E6}" srcOrd="0" destOrd="0" presId="urn:microsoft.com/office/officeart/2008/layout/NameandTitleOrganizationalChart"/>
    <dgm:cxn modelId="{60EE222A-4A71-E142-9EE7-44D17BA47EFA}" type="presOf" srcId="{A838CB83-9A46-DC4E-AA55-92937BA4B5DC}" destId="{791927D2-E281-794F-ACF7-23E310E15822}" srcOrd="0" destOrd="0" presId="urn:microsoft.com/office/officeart/2008/layout/NameandTitleOrganizationalChart"/>
    <dgm:cxn modelId="{9CFC102D-0918-514A-93CB-9240EF7259E2}" type="presOf" srcId="{EA743DFE-A756-674B-B3B1-CE9F940F6637}" destId="{DB9C0A49-985F-6543-8728-F792BCEFC79B}" srcOrd="0" destOrd="0" presId="urn:microsoft.com/office/officeart/2008/layout/NameandTitleOrganizationalChart"/>
    <dgm:cxn modelId="{4505492D-E920-8C41-847B-EEF2852E6508}" type="presOf" srcId="{7DCFB23A-4287-3C4D-B905-BE1A05CEA048}" destId="{811B07C6-F8EC-614D-8256-536F4386C249}" srcOrd="1" destOrd="0" presId="urn:microsoft.com/office/officeart/2008/layout/NameandTitleOrganizationalChart"/>
    <dgm:cxn modelId="{DB7E1C2E-7D91-C148-9EA3-A1211FD8905B}" srcId="{D50CD8E1-9BFE-B64C-87F6-B2C1698E7776}" destId="{2CF4E6FA-06AB-794F-AA4A-5B7DAB0E2481}" srcOrd="1" destOrd="0" parTransId="{957F3301-3CAA-6142-8AC9-9720953B4DC3}" sibTransId="{9193E8F6-BCB9-CF46-9048-5F653F9A2E05}"/>
    <dgm:cxn modelId="{DF23A333-F4BC-1244-97B8-AB4B7672E84F}" srcId="{2AC5D423-CE6B-F24E-AFEF-627515883667}" destId="{89B1BB33-87F5-0348-A627-D2A3541DBE8C}" srcOrd="0" destOrd="0" parTransId="{5C0BE6B9-45B9-5948-8A58-D6876B98AF45}" sibTransId="{0F4D28E4-E231-1447-ACCB-D17E90B0AE4E}"/>
    <dgm:cxn modelId="{CD810735-FAF2-3C49-86CD-00E257A031C2}" type="presOf" srcId="{2AC5D423-CE6B-F24E-AFEF-627515883667}" destId="{12FDC19B-56C2-8C4A-B5DB-74011A94C174}" srcOrd="0" destOrd="0" presId="urn:microsoft.com/office/officeart/2008/layout/NameandTitleOrganizationalChart"/>
    <dgm:cxn modelId="{4A2F6938-8141-904D-8EF1-241B952D4B5C}" type="presOf" srcId="{B0AC0B56-9EA8-8749-9A99-0452C86825BF}" destId="{D1DD0798-623A-DD4A-96E6-ABCD95AF369F}" srcOrd="0" destOrd="0" presId="urn:microsoft.com/office/officeart/2008/layout/NameandTitleOrganizationalChart"/>
    <dgm:cxn modelId="{8622EF3A-F72F-254D-A6F9-403F8A1EEF95}" type="presOf" srcId="{8F573C55-D43A-034E-8277-D7E820E625D4}" destId="{3890AF11-48E3-8A4C-94E4-4CB8445E8987}" srcOrd="0" destOrd="0" presId="urn:microsoft.com/office/officeart/2008/layout/NameandTitleOrganizationalChart"/>
    <dgm:cxn modelId="{16F4EB3F-7F25-C94E-920A-25455EC23BDF}" type="presOf" srcId="{2EB68726-162D-F94C-8178-D950CE294687}" destId="{78140D2D-5C59-BD4E-B766-027F54F18F1E}" srcOrd="0" destOrd="0" presId="urn:microsoft.com/office/officeart/2008/layout/NameandTitleOrganizationalChart"/>
    <dgm:cxn modelId="{6CCC9660-7C85-874A-897D-DFB93A621720}" type="presOf" srcId="{2582DC4F-18BF-CA49-B0B6-7CAF70515F78}" destId="{8D832601-992F-494D-911A-6CBABDDE9932}" srcOrd="0" destOrd="0" presId="urn:microsoft.com/office/officeart/2008/layout/NameandTitleOrganizationalChart"/>
    <dgm:cxn modelId="{9C1E8C43-C876-D24E-8B7C-8D535FFAF73B}" type="presOf" srcId="{2CF4E6FA-06AB-794F-AA4A-5B7DAB0E2481}" destId="{2CF7B4ED-0964-9A49-BBB7-F700545EFAFF}" srcOrd="1" destOrd="0" presId="urn:microsoft.com/office/officeart/2008/layout/NameandTitleOrganizationalChart"/>
    <dgm:cxn modelId="{399EE044-7708-2449-906C-B2EAACF82E95}" type="presOf" srcId="{D50CD8E1-9BFE-B64C-87F6-B2C1698E7776}" destId="{E86D2E47-A5FD-7141-AD0C-1C4099527ED2}" srcOrd="1" destOrd="0" presId="urn:microsoft.com/office/officeart/2008/layout/NameandTitleOrganizationalChart"/>
    <dgm:cxn modelId="{A487FF45-D47B-614B-AAA3-3AF21A82595E}" type="presOf" srcId="{2CF4E6FA-06AB-794F-AA4A-5B7DAB0E2481}" destId="{0C522C72-B953-E54B-90B7-B4AC7832F923}" srcOrd="0" destOrd="0" presId="urn:microsoft.com/office/officeart/2008/layout/NameandTitleOrganizationalChart"/>
    <dgm:cxn modelId="{B9BE9966-AF8C-C24D-A193-1073763AA733}" type="presOf" srcId="{7DCFB23A-4287-3C4D-B905-BE1A05CEA048}" destId="{A48A9B6A-8A6C-AD48-85EC-54498F1A2874}" srcOrd="0" destOrd="0" presId="urn:microsoft.com/office/officeart/2008/layout/NameandTitleOrganizationalChart"/>
    <dgm:cxn modelId="{552ADC67-8538-944C-A011-E82E89CBBB55}" type="presOf" srcId="{2AC5D423-CE6B-F24E-AFEF-627515883667}" destId="{65087255-4CB1-A049-9DD8-B8A6881D5104}" srcOrd="1" destOrd="0" presId="urn:microsoft.com/office/officeart/2008/layout/NameandTitleOrganizationalChart"/>
    <dgm:cxn modelId="{D406DB49-A1E4-514A-B9C8-B443A5304E1A}" type="presOf" srcId="{2753F2E6-99D9-244A-958C-9745206E0355}" destId="{A0E9C0BD-4AFD-DD40-B6FA-DC11AFD1E5E7}" srcOrd="1" destOrd="0" presId="urn:microsoft.com/office/officeart/2008/layout/NameandTitleOrganizationalChart"/>
    <dgm:cxn modelId="{764C3B4A-6C39-8343-B183-19A50CB7ABB5}" srcId="{2AC5D423-CE6B-F24E-AFEF-627515883667}" destId="{0EE9BE96-46AA-3648-AD73-0851C5643B8F}" srcOrd="2" destOrd="0" parTransId="{2EB68726-162D-F94C-8178-D950CE294687}" sibTransId="{EF1EF623-D948-134C-A20D-F9B7BCEC6E4B}"/>
    <dgm:cxn modelId="{B55AB94A-3D48-8840-AB28-D53E3F8E8AB9}" srcId="{89B1BB33-87F5-0348-A627-D2A3541DBE8C}" destId="{AF73AB58-FD20-6746-A563-7B648CFCC5D1}" srcOrd="0" destOrd="0" parTransId="{EA58D758-2F5B-C04B-AE23-B3E5F56477F6}" sibTransId="{A838CB83-9A46-DC4E-AA55-92937BA4B5DC}"/>
    <dgm:cxn modelId="{6892C96A-B323-7B4C-910B-23877B5E52EF}" type="presOf" srcId="{957F3301-3CAA-6142-8AC9-9720953B4DC3}" destId="{BE90C685-66C9-164D-8575-A7FAD7ACC80F}" srcOrd="0" destOrd="0" presId="urn:microsoft.com/office/officeart/2008/layout/NameandTitleOrganizationalChart"/>
    <dgm:cxn modelId="{8A89614B-2A4A-FF41-AE21-66179BA03C3C}" type="presOf" srcId="{2753F2E6-99D9-244A-958C-9745206E0355}" destId="{F03346DD-E844-D24D-B6CE-39A921F412C2}" srcOrd="0" destOrd="0" presId="urn:microsoft.com/office/officeart/2008/layout/NameandTitleOrganizationalChart"/>
    <dgm:cxn modelId="{35F1EB4C-7230-5047-AF93-38A4709CBE9B}" type="presOf" srcId="{1FF3436C-B798-3742-96EF-6F4BF3F1AD25}" destId="{A4333ADD-1EDF-3D44-88EB-6B23EA9D2110}" srcOrd="0" destOrd="0" presId="urn:microsoft.com/office/officeart/2008/layout/NameandTitleOrganizationalChart"/>
    <dgm:cxn modelId="{F31AA64F-11B0-2246-90BA-F39AAFB751BB}" type="presOf" srcId="{AD240A9C-C8C5-3443-9589-DE7440A0C430}" destId="{AD01384D-24D1-6245-B619-C5F4377C4A0E}" srcOrd="1" destOrd="0" presId="urn:microsoft.com/office/officeart/2008/layout/NameandTitleOrganizationalChart"/>
    <dgm:cxn modelId="{074F7453-F517-BD4E-98E3-DBBD350A6B92}" type="presOf" srcId="{F25B863E-BE6C-884F-B6DE-92135C301A37}" destId="{B567A3C5-B52E-8446-8C35-8EADB9F2EE70}" srcOrd="0" destOrd="0" presId="urn:microsoft.com/office/officeart/2008/layout/NameandTitleOrganizationalChart"/>
    <dgm:cxn modelId="{32003E74-3B1D-CD41-A416-A1400656B2DA}" type="presOf" srcId="{89B1BB33-87F5-0348-A627-D2A3541DBE8C}" destId="{4E8E6BDD-AB65-AC4B-922B-812DF9E836C0}" srcOrd="0" destOrd="0" presId="urn:microsoft.com/office/officeart/2008/layout/NameandTitleOrganizationalChart"/>
    <dgm:cxn modelId="{FC284B55-3EF1-AE42-BC16-0D5B7BB2AACC}" type="presOf" srcId="{58F99CD2-BAD1-D740-A4D6-CE1A3F3E4305}" destId="{B3BE3119-08E6-244E-A572-C1B785D2FAFD}" srcOrd="0" destOrd="0" presId="urn:microsoft.com/office/officeart/2008/layout/NameandTitleOrganizationalChart"/>
    <dgm:cxn modelId="{8D6B1756-FFE9-C040-93A6-CE6130402758}" type="presOf" srcId="{0325E2A6-525C-1C4B-A022-6C4F0804E754}" destId="{CCAF67D0-E1E4-7C47-A02F-B5596BA2FABA}" srcOrd="0" destOrd="0" presId="urn:microsoft.com/office/officeart/2008/layout/NameandTitleOrganizationalChart"/>
    <dgm:cxn modelId="{724B9858-C0FC-8A4B-9F08-C25592D22490}" type="presOf" srcId="{9193E8F6-BCB9-CF46-9048-5F653F9A2E05}" destId="{E87736DD-B40A-AE4B-87DA-3C2B3CFF1443}" srcOrd="0" destOrd="0" presId="urn:microsoft.com/office/officeart/2008/layout/NameandTitleOrganizationalChart"/>
    <dgm:cxn modelId="{14D60B85-5B48-624F-927D-77A498BEF794}" type="presOf" srcId="{EA58D758-2F5B-C04B-AE23-B3E5F56477F6}" destId="{D6CB076D-D4B4-6647-99E5-3DC1266FA6E9}" srcOrd="0" destOrd="0" presId="urn:microsoft.com/office/officeart/2008/layout/NameandTitleOrganizationalChart"/>
    <dgm:cxn modelId="{E26286A5-35A0-B14B-892C-DA37FACFA514}" srcId="{58F99CD2-BAD1-D740-A4D6-CE1A3F3E4305}" destId="{2AC5D423-CE6B-F24E-AFEF-627515883667}" srcOrd="0" destOrd="0" parTransId="{2C31C5F6-33F8-9744-8A64-59E9EBB5C180}" sibTransId="{8F573C55-D43A-034E-8277-D7E820E625D4}"/>
    <dgm:cxn modelId="{AB5D41A6-3DD4-E346-A4DF-E88430181B27}" type="presOf" srcId="{0EE9BE96-46AA-3648-AD73-0851C5643B8F}" destId="{D048B48F-8F2B-5945-8095-9654C146D6FD}" srcOrd="1" destOrd="0" presId="urn:microsoft.com/office/officeart/2008/layout/NameandTitleOrganizationalChart"/>
    <dgm:cxn modelId="{B6F3CEAD-3A97-C942-AEEF-2C32786ECD08}" srcId="{89B1BB33-87F5-0348-A627-D2A3541DBE8C}" destId="{AD240A9C-C8C5-3443-9589-DE7440A0C430}" srcOrd="2" destOrd="0" parTransId="{B0AC0B56-9EA8-8749-9A99-0452C86825BF}" sibTransId="{43585DE9-27E5-E34B-BF89-4180A48CCC77}"/>
    <dgm:cxn modelId="{923468AE-1AE5-1744-88F6-BA042485E79B}" srcId="{89B1BB33-87F5-0348-A627-D2A3541DBE8C}" destId="{EA743DFE-A756-674B-B3B1-CE9F940F6637}" srcOrd="1" destOrd="0" parTransId="{2582DC4F-18BF-CA49-B0B6-7CAF70515F78}" sibTransId="{F0B69DDD-3B94-F04E-B6D7-5E568C645FDE}"/>
    <dgm:cxn modelId="{86505DB5-225A-704D-82ED-D9A0BBCCEE21}" type="presOf" srcId="{331AC62F-A1E6-1F48-9833-598A0B525DFF}" destId="{C4633132-0C54-294E-BC1F-782AE0138CB0}" srcOrd="0" destOrd="0" presId="urn:microsoft.com/office/officeart/2008/layout/NameandTitleOrganizationalChart"/>
    <dgm:cxn modelId="{03406DB8-96AF-CF4D-A484-03538BED302C}" type="presOf" srcId="{AD240A9C-C8C5-3443-9589-DE7440A0C430}" destId="{9D2465C9-3FAC-C543-BD21-837AF6893EA7}" srcOrd="0" destOrd="0" presId="urn:microsoft.com/office/officeart/2008/layout/NameandTitleOrganizationalChart"/>
    <dgm:cxn modelId="{33799EBA-5C6F-A343-9F05-57C7B0AB1E61}" type="presOf" srcId="{0F4D28E4-E231-1447-ACCB-D17E90B0AE4E}" destId="{67AA8D86-D7DB-9048-9E93-135719044836}" srcOrd="0" destOrd="0" presId="urn:microsoft.com/office/officeart/2008/layout/NameandTitleOrganizationalChart"/>
    <dgm:cxn modelId="{B6D651C0-4900-254C-9778-AD6B87A9F7E4}" type="presOf" srcId="{EF1EF623-D948-134C-A20D-F9B7BCEC6E4B}" destId="{B8506BF9-4DF3-5F44-92D3-D24E76964775}" srcOrd="0" destOrd="0" presId="urn:microsoft.com/office/officeart/2008/layout/NameandTitleOrganizationalChart"/>
    <dgm:cxn modelId="{9AEC3DC1-AF00-CD47-8E1D-62878B6EAA93}" type="presOf" srcId="{0EE9BE96-46AA-3648-AD73-0851C5643B8F}" destId="{309521C1-95F4-E84D-AFBC-093E896BBE53}" srcOrd="0" destOrd="0" presId="urn:microsoft.com/office/officeart/2008/layout/NameandTitleOrganizationalChart"/>
    <dgm:cxn modelId="{F02829CF-D143-6D48-8FBA-B8E3DA11DBD1}" type="presOf" srcId="{AF73AB58-FD20-6746-A563-7B648CFCC5D1}" destId="{EDB00519-9AF8-8249-B59C-92B627DA96BC}" srcOrd="1" destOrd="0" presId="urn:microsoft.com/office/officeart/2008/layout/NameandTitleOrganizationalChart"/>
    <dgm:cxn modelId="{E7D261D5-DE3D-7145-B499-844ED2129CB0}" type="presOf" srcId="{F2C6340E-A619-C046-9760-3D666D7D830F}" destId="{04883E2A-DF35-DB4E-98D9-B9BC173F97C3}" srcOrd="0" destOrd="0" presId="urn:microsoft.com/office/officeart/2008/layout/NameandTitleOrganizationalChart"/>
    <dgm:cxn modelId="{DD3ED5E4-1336-7B4D-9DCD-4CDEA7C399B3}" type="presOf" srcId="{89B1BB33-87F5-0348-A627-D2A3541DBE8C}" destId="{8EC3F9E2-5D64-B147-829F-47D622835091}" srcOrd="1" destOrd="0" presId="urn:microsoft.com/office/officeart/2008/layout/NameandTitleOrganizationalChart"/>
    <dgm:cxn modelId="{9C1B0BEE-D70E-0745-9285-BA0089391A26}" type="presOf" srcId="{43585DE9-27E5-E34B-BF89-4180A48CCC77}" destId="{5F75110B-8D5F-514A-91D6-152DA565EAA1}" srcOrd="0" destOrd="0" presId="urn:microsoft.com/office/officeart/2008/layout/NameandTitleOrganizationalChart"/>
    <dgm:cxn modelId="{9ECCFFEE-800A-934D-B8ED-9BDC8BB2B6AE}" type="presOf" srcId="{5C0BE6B9-45B9-5948-8A58-D6876B98AF45}" destId="{5B23D4B2-CCC7-8C48-95F4-32F2B53894FF}" srcOrd="0" destOrd="0" presId="urn:microsoft.com/office/officeart/2008/layout/NameandTitleOrganizationalChart"/>
    <dgm:cxn modelId="{524DD3F2-F549-E044-AA9C-78378025204E}" type="presOf" srcId="{AF73AB58-FD20-6746-A563-7B648CFCC5D1}" destId="{338BC56B-68A1-C041-A23D-2FCDE8F28D21}" srcOrd="0" destOrd="0" presId="urn:microsoft.com/office/officeart/2008/layout/NameandTitleOrganizationalChart"/>
    <dgm:cxn modelId="{2CE037F5-6F15-8147-9B0E-801A83FFF818}" type="presOf" srcId="{D50CD8E1-9BFE-B64C-87F6-B2C1698E7776}" destId="{3A8C392C-0E6F-BC48-85A8-C9B6DFB00F7F}" srcOrd="0" destOrd="0" presId="urn:microsoft.com/office/officeart/2008/layout/NameandTitleOrganizationalChart"/>
    <dgm:cxn modelId="{49B81FF8-B68C-5C4F-BDFA-27426ADF5E71}" srcId="{2AC5D423-CE6B-F24E-AFEF-627515883667}" destId="{7DCFB23A-4287-3C4D-B905-BE1A05CEA048}" srcOrd="3" destOrd="0" parTransId="{1FF3436C-B798-3742-96EF-6F4BF3F1AD25}" sibTransId="{8E484CEF-832A-874D-B84D-6CBB03B7F613}"/>
    <dgm:cxn modelId="{96AD8C7D-0598-B343-ACBA-A700EFB741E6}" type="presParOf" srcId="{B3BE3119-08E6-244E-A572-C1B785D2FAFD}" destId="{37920121-50A7-444B-9010-5E9D45834C54}" srcOrd="0" destOrd="0" presId="urn:microsoft.com/office/officeart/2008/layout/NameandTitleOrganizationalChart"/>
    <dgm:cxn modelId="{5C83936F-F49A-E645-AC53-FDB460170DBC}" type="presParOf" srcId="{37920121-50A7-444B-9010-5E9D45834C54}" destId="{5835F955-2349-E943-ABDD-9EA9D54ACC0A}" srcOrd="0" destOrd="0" presId="urn:microsoft.com/office/officeart/2008/layout/NameandTitleOrganizationalChart"/>
    <dgm:cxn modelId="{3C88BEBD-B2B8-4A46-9E38-0C3B08285014}" type="presParOf" srcId="{5835F955-2349-E943-ABDD-9EA9D54ACC0A}" destId="{12FDC19B-56C2-8C4A-B5DB-74011A94C174}" srcOrd="0" destOrd="0" presId="urn:microsoft.com/office/officeart/2008/layout/NameandTitleOrganizationalChart"/>
    <dgm:cxn modelId="{FF03CD6E-02B5-4F48-8DF1-15EB6F75F4BF}" type="presParOf" srcId="{5835F955-2349-E943-ABDD-9EA9D54ACC0A}" destId="{3890AF11-48E3-8A4C-94E4-4CB8445E8987}" srcOrd="1" destOrd="0" presId="urn:microsoft.com/office/officeart/2008/layout/NameandTitleOrganizationalChart"/>
    <dgm:cxn modelId="{541C3FD9-BED9-4040-BCAB-7A7288EFB962}" type="presParOf" srcId="{5835F955-2349-E943-ABDD-9EA9D54ACC0A}" destId="{65087255-4CB1-A049-9DD8-B8A6881D5104}" srcOrd="2" destOrd="0" presId="urn:microsoft.com/office/officeart/2008/layout/NameandTitleOrganizationalChart"/>
    <dgm:cxn modelId="{77BD669A-19EB-4047-80DD-5F1950F36453}" type="presParOf" srcId="{37920121-50A7-444B-9010-5E9D45834C54}" destId="{49FD09AA-B860-FF46-B3F6-F8329C1D5506}" srcOrd="1" destOrd="0" presId="urn:microsoft.com/office/officeart/2008/layout/NameandTitleOrganizationalChart"/>
    <dgm:cxn modelId="{0B52B8F6-5B66-5947-B000-5ABBCCEE2D5B}" type="presParOf" srcId="{49FD09AA-B860-FF46-B3F6-F8329C1D5506}" destId="{5B23D4B2-CCC7-8C48-95F4-32F2B53894FF}" srcOrd="0" destOrd="0" presId="urn:microsoft.com/office/officeart/2008/layout/NameandTitleOrganizationalChart"/>
    <dgm:cxn modelId="{2991E7EF-BACC-7647-9CE8-26764333F8ED}" type="presParOf" srcId="{49FD09AA-B860-FF46-B3F6-F8329C1D5506}" destId="{B6580BB1-5A23-C542-9050-2EE150930E60}" srcOrd="1" destOrd="0" presId="urn:microsoft.com/office/officeart/2008/layout/NameandTitleOrganizationalChart"/>
    <dgm:cxn modelId="{49C42848-B680-5742-ADFF-13D9A1D89E87}" type="presParOf" srcId="{B6580BB1-5A23-C542-9050-2EE150930E60}" destId="{88E513AF-019B-DA45-8525-9CE004D8F7B1}" srcOrd="0" destOrd="0" presId="urn:microsoft.com/office/officeart/2008/layout/NameandTitleOrganizationalChart"/>
    <dgm:cxn modelId="{0A0D8543-F143-D349-A8F7-573E6E76684C}" type="presParOf" srcId="{88E513AF-019B-DA45-8525-9CE004D8F7B1}" destId="{4E8E6BDD-AB65-AC4B-922B-812DF9E836C0}" srcOrd="0" destOrd="0" presId="urn:microsoft.com/office/officeart/2008/layout/NameandTitleOrganizationalChart"/>
    <dgm:cxn modelId="{AA331A04-82EE-CC4B-8A6E-CF668EBEF5F2}" type="presParOf" srcId="{88E513AF-019B-DA45-8525-9CE004D8F7B1}" destId="{67AA8D86-D7DB-9048-9E93-135719044836}" srcOrd="1" destOrd="0" presId="urn:microsoft.com/office/officeart/2008/layout/NameandTitleOrganizationalChart"/>
    <dgm:cxn modelId="{B06DB2E9-016F-9C4F-9D72-F83DEDCFEAFA}" type="presParOf" srcId="{88E513AF-019B-DA45-8525-9CE004D8F7B1}" destId="{8EC3F9E2-5D64-B147-829F-47D622835091}" srcOrd="2" destOrd="0" presId="urn:microsoft.com/office/officeart/2008/layout/NameandTitleOrganizationalChart"/>
    <dgm:cxn modelId="{2B7E7166-51CA-1B48-BB9F-7FCD0BC3B3A2}" type="presParOf" srcId="{B6580BB1-5A23-C542-9050-2EE150930E60}" destId="{B3EA9CBD-2268-EC40-965D-F6D58E9BF190}" srcOrd="1" destOrd="0" presId="urn:microsoft.com/office/officeart/2008/layout/NameandTitleOrganizationalChart"/>
    <dgm:cxn modelId="{1E085136-2596-3748-9C9B-905AECDEF0C0}" type="presParOf" srcId="{B3EA9CBD-2268-EC40-965D-F6D58E9BF190}" destId="{D6CB076D-D4B4-6647-99E5-3DC1266FA6E9}" srcOrd="0" destOrd="0" presId="urn:microsoft.com/office/officeart/2008/layout/NameandTitleOrganizationalChart"/>
    <dgm:cxn modelId="{F9DC8626-35A5-AE4D-9CC9-0680D12CFA82}" type="presParOf" srcId="{B3EA9CBD-2268-EC40-965D-F6D58E9BF190}" destId="{01604E3E-AB17-3443-AED8-66870E1A3DC3}" srcOrd="1" destOrd="0" presId="urn:microsoft.com/office/officeart/2008/layout/NameandTitleOrganizationalChart"/>
    <dgm:cxn modelId="{941E189A-ECBC-CD4E-8337-4F3E72D4BD9C}" type="presParOf" srcId="{01604E3E-AB17-3443-AED8-66870E1A3DC3}" destId="{3B645159-07AE-F54D-8831-CFBC3868C486}" srcOrd="0" destOrd="0" presId="urn:microsoft.com/office/officeart/2008/layout/NameandTitleOrganizationalChart"/>
    <dgm:cxn modelId="{490CD0FA-5A50-B946-860F-C93CC55CCFF1}" type="presParOf" srcId="{3B645159-07AE-F54D-8831-CFBC3868C486}" destId="{338BC56B-68A1-C041-A23D-2FCDE8F28D21}" srcOrd="0" destOrd="0" presId="urn:microsoft.com/office/officeart/2008/layout/NameandTitleOrganizationalChart"/>
    <dgm:cxn modelId="{632FBBA5-74DD-F94F-B29E-1B389A63958B}" type="presParOf" srcId="{3B645159-07AE-F54D-8831-CFBC3868C486}" destId="{791927D2-E281-794F-ACF7-23E310E15822}" srcOrd="1" destOrd="0" presId="urn:microsoft.com/office/officeart/2008/layout/NameandTitleOrganizationalChart"/>
    <dgm:cxn modelId="{E3C0CE60-599C-944F-A9DA-CDB033F9340B}" type="presParOf" srcId="{3B645159-07AE-F54D-8831-CFBC3868C486}" destId="{EDB00519-9AF8-8249-B59C-92B627DA96BC}" srcOrd="2" destOrd="0" presId="urn:microsoft.com/office/officeart/2008/layout/NameandTitleOrganizationalChart"/>
    <dgm:cxn modelId="{B2B013C8-B708-AD42-82C9-78608E986572}" type="presParOf" srcId="{01604E3E-AB17-3443-AED8-66870E1A3DC3}" destId="{75B1377C-A263-AD44-878B-E5C5EBB824BC}" srcOrd="1" destOrd="0" presId="urn:microsoft.com/office/officeart/2008/layout/NameandTitleOrganizationalChart"/>
    <dgm:cxn modelId="{0DA34D60-49CF-7D4D-BAE1-19279E954CEB}" type="presParOf" srcId="{01604E3E-AB17-3443-AED8-66870E1A3DC3}" destId="{42E5DE5C-FC48-F84A-8F6B-E60C79A17B18}" srcOrd="2" destOrd="0" presId="urn:microsoft.com/office/officeart/2008/layout/NameandTitleOrganizationalChart"/>
    <dgm:cxn modelId="{B7B6B5EB-C521-454A-A3E2-4527F5EA9E31}" type="presParOf" srcId="{B3EA9CBD-2268-EC40-965D-F6D58E9BF190}" destId="{8D832601-992F-494D-911A-6CBABDDE9932}" srcOrd="2" destOrd="0" presId="urn:microsoft.com/office/officeart/2008/layout/NameandTitleOrganizationalChart"/>
    <dgm:cxn modelId="{621A82BE-9116-7646-9B2F-693085971678}" type="presParOf" srcId="{B3EA9CBD-2268-EC40-965D-F6D58E9BF190}" destId="{01497489-DF25-434E-8B61-724E1AB3AC50}" srcOrd="3" destOrd="0" presId="urn:microsoft.com/office/officeart/2008/layout/NameandTitleOrganizationalChart"/>
    <dgm:cxn modelId="{E3DF9ED5-3318-CE44-8DB4-54DDAD1691DA}" type="presParOf" srcId="{01497489-DF25-434E-8B61-724E1AB3AC50}" destId="{A355255B-C3B8-6743-8857-7EAC46DB1058}" srcOrd="0" destOrd="0" presId="urn:microsoft.com/office/officeart/2008/layout/NameandTitleOrganizationalChart"/>
    <dgm:cxn modelId="{B469B1E3-B331-7A42-A9DD-6D155479CB09}" type="presParOf" srcId="{A355255B-C3B8-6743-8857-7EAC46DB1058}" destId="{DB9C0A49-985F-6543-8728-F792BCEFC79B}" srcOrd="0" destOrd="0" presId="urn:microsoft.com/office/officeart/2008/layout/NameandTitleOrganizationalChart"/>
    <dgm:cxn modelId="{E30F32A5-317C-ED47-92C1-538FC6CD9777}" type="presParOf" srcId="{A355255B-C3B8-6743-8857-7EAC46DB1058}" destId="{9603C628-E194-3446-8260-4453609A94E6}" srcOrd="1" destOrd="0" presId="urn:microsoft.com/office/officeart/2008/layout/NameandTitleOrganizationalChart"/>
    <dgm:cxn modelId="{3E562415-320B-1A46-9106-3153B9820AD0}" type="presParOf" srcId="{A355255B-C3B8-6743-8857-7EAC46DB1058}" destId="{3546D1E1-9C8D-944C-B3A8-BF45D9920913}" srcOrd="2" destOrd="0" presId="urn:microsoft.com/office/officeart/2008/layout/NameandTitleOrganizationalChart"/>
    <dgm:cxn modelId="{4E338FFC-9FD2-FD4D-A4E1-8697A3833028}" type="presParOf" srcId="{01497489-DF25-434E-8B61-724E1AB3AC50}" destId="{17FE963E-6B75-6B4F-9E5C-A7427EB631C0}" srcOrd="1" destOrd="0" presId="urn:microsoft.com/office/officeart/2008/layout/NameandTitleOrganizationalChart"/>
    <dgm:cxn modelId="{1A50C586-07B1-5349-91D9-9C8B923636F8}" type="presParOf" srcId="{01497489-DF25-434E-8B61-724E1AB3AC50}" destId="{2CC8C32B-F9BF-6248-9536-00FF993760AF}" srcOrd="2" destOrd="0" presId="urn:microsoft.com/office/officeart/2008/layout/NameandTitleOrganizationalChart"/>
    <dgm:cxn modelId="{D4AC8109-E359-0442-9144-8BD99D19BC1F}" type="presParOf" srcId="{B3EA9CBD-2268-EC40-965D-F6D58E9BF190}" destId="{D1DD0798-623A-DD4A-96E6-ABCD95AF369F}" srcOrd="4" destOrd="0" presId="urn:microsoft.com/office/officeart/2008/layout/NameandTitleOrganizationalChart"/>
    <dgm:cxn modelId="{ECF3A3D2-A268-EA45-8C3A-C007B7AE17F3}" type="presParOf" srcId="{B3EA9CBD-2268-EC40-965D-F6D58E9BF190}" destId="{3A6DB563-5E76-BB40-8535-18922206174A}" srcOrd="5" destOrd="0" presId="urn:microsoft.com/office/officeart/2008/layout/NameandTitleOrganizationalChart"/>
    <dgm:cxn modelId="{A435D01F-D63F-A64C-9AA2-4C6852DA900A}" type="presParOf" srcId="{3A6DB563-5E76-BB40-8535-18922206174A}" destId="{A0EF7DE2-BFBD-4245-B7E5-17FAA984B196}" srcOrd="0" destOrd="0" presId="urn:microsoft.com/office/officeart/2008/layout/NameandTitleOrganizationalChart"/>
    <dgm:cxn modelId="{0B36E9CE-86DC-1442-A2C0-E414B6B4D4B4}" type="presParOf" srcId="{A0EF7DE2-BFBD-4245-B7E5-17FAA984B196}" destId="{9D2465C9-3FAC-C543-BD21-837AF6893EA7}" srcOrd="0" destOrd="0" presId="urn:microsoft.com/office/officeart/2008/layout/NameandTitleOrganizationalChart"/>
    <dgm:cxn modelId="{F5E6BD5A-2FFF-1E4D-B293-A43561E19306}" type="presParOf" srcId="{A0EF7DE2-BFBD-4245-B7E5-17FAA984B196}" destId="{5F75110B-8D5F-514A-91D6-152DA565EAA1}" srcOrd="1" destOrd="0" presId="urn:microsoft.com/office/officeart/2008/layout/NameandTitleOrganizationalChart"/>
    <dgm:cxn modelId="{CACBDC44-EA9F-034A-AE04-1816EF2EAD01}" type="presParOf" srcId="{A0EF7DE2-BFBD-4245-B7E5-17FAA984B196}" destId="{AD01384D-24D1-6245-B619-C5F4377C4A0E}" srcOrd="2" destOrd="0" presId="urn:microsoft.com/office/officeart/2008/layout/NameandTitleOrganizationalChart"/>
    <dgm:cxn modelId="{8836BA9B-7357-FB47-8DB5-F579FB16A2BF}" type="presParOf" srcId="{3A6DB563-5E76-BB40-8535-18922206174A}" destId="{DD54E1CB-4E7D-5C46-8D9B-1F6D523C5FD6}" srcOrd="1" destOrd="0" presId="urn:microsoft.com/office/officeart/2008/layout/NameandTitleOrganizationalChart"/>
    <dgm:cxn modelId="{D6FC5644-FCDF-A843-BAA2-F6380CEE10F1}" type="presParOf" srcId="{3A6DB563-5E76-BB40-8535-18922206174A}" destId="{D6198589-FB09-0940-91BF-AC4B2756762F}" srcOrd="2" destOrd="0" presId="urn:microsoft.com/office/officeart/2008/layout/NameandTitleOrganizationalChart"/>
    <dgm:cxn modelId="{ED3EE9BE-E498-DC49-86C3-47B96DB15F5B}" type="presParOf" srcId="{B6580BB1-5A23-C542-9050-2EE150930E60}" destId="{93C590C0-571F-EA45-BE55-3FEA2B87DB1A}" srcOrd="2" destOrd="0" presId="urn:microsoft.com/office/officeart/2008/layout/NameandTitleOrganizationalChart"/>
    <dgm:cxn modelId="{26195349-C66E-F842-9BFC-12866D384408}" type="presParOf" srcId="{49FD09AA-B860-FF46-B3F6-F8329C1D5506}" destId="{04883E2A-DF35-DB4E-98D9-B9BC173F97C3}" srcOrd="2" destOrd="0" presId="urn:microsoft.com/office/officeart/2008/layout/NameandTitleOrganizationalChart"/>
    <dgm:cxn modelId="{F0562999-C30E-284B-B6C0-23C89F89D197}" type="presParOf" srcId="{49FD09AA-B860-FF46-B3F6-F8329C1D5506}" destId="{F68EFD04-8DE1-824A-A29A-F34000CBCE5C}" srcOrd="3" destOrd="0" presId="urn:microsoft.com/office/officeart/2008/layout/NameandTitleOrganizationalChart"/>
    <dgm:cxn modelId="{50768899-5CF4-804D-9074-0DC5E8608F68}" type="presParOf" srcId="{F68EFD04-8DE1-824A-A29A-F34000CBCE5C}" destId="{04391A9A-FAC2-FF4D-8475-4D36AF0B4A5F}" srcOrd="0" destOrd="0" presId="urn:microsoft.com/office/officeart/2008/layout/NameandTitleOrganizationalChart"/>
    <dgm:cxn modelId="{DAD6BED0-CC9C-3D4A-BE36-88ABC4937487}" type="presParOf" srcId="{04391A9A-FAC2-FF4D-8475-4D36AF0B4A5F}" destId="{3A8C392C-0E6F-BC48-85A8-C9B6DFB00F7F}" srcOrd="0" destOrd="0" presId="urn:microsoft.com/office/officeart/2008/layout/NameandTitleOrganizationalChart"/>
    <dgm:cxn modelId="{B30BD01D-71BC-1E4D-8C83-0E6439F02952}" type="presParOf" srcId="{04391A9A-FAC2-FF4D-8475-4D36AF0B4A5F}" destId="{C4633132-0C54-294E-BC1F-782AE0138CB0}" srcOrd="1" destOrd="0" presId="urn:microsoft.com/office/officeart/2008/layout/NameandTitleOrganizationalChart"/>
    <dgm:cxn modelId="{691A8B22-D589-1D4F-8926-0BF0F9020135}" type="presParOf" srcId="{04391A9A-FAC2-FF4D-8475-4D36AF0B4A5F}" destId="{E86D2E47-A5FD-7141-AD0C-1C4099527ED2}" srcOrd="2" destOrd="0" presId="urn:microsoft.com/office/officeart/2008/layout/NameandTitleOrganizationalChart"/>
    <dgm:cxn modelId="{7D2D30E6-22F4-4845-9B22-95F5C4CD3966}" type="presParOf" srcId="{F68EFD04-8DE1-824A-A29A-F34000CBCE5C}" destId="{98CFF11D-7FD6-7B4F-88AB-F9A8332726F6}" srcOrd="1" destOrd="0" presId="urn:microsoft.com/office/officeart/2008/layout/NameandTitleOrganizationalChart"/>
    <dgm:cxn modelId="{6804C51B-9240-4F4F-8E97-3EDF03C0999F}" type="presParOf" srcId="{98CFF11D-7FD6-7B4F-88AB-F9A8332726F6}" destId="{CCAF67D0-E1E4-7C47-A02F-B5596BA2FABA}" srcOrd="0" destOrd="0" presId="urn:microsoft.com/office/officeart/2008/layout/NameandTitleOrganizationalChart"/>
    <dgm:cxn modelId="{4610F790-EA3A-074C-B84D-F07D6AA12282}" type="presParOf" srcId="{98CFF11D-7FD6-7B4F-88AB-F9A8332726F6}" destId="{5306B250-9B28-2A44-95B2-3E1DEFFCE03E}" srcOrd="1" destOrd="0" presId="urn:microsoft.com/office/officeart/2008/layout/NameandTitleOrganizationalChart"/>
    <dgm:cxn modelId="{63641CC1-2AC9-474B-B460-4670171DDD17}" type="presParOf" srcId="{5306B250-9B28-2A44-95B2-3E1DEFFCE03E}" destId="{B3D70D0D-F9B8-8548-BAA0-06EEDBBFFDDC}" srcOrd="0" destOrd="0" presId="urn:microsoft.com/office/officeart/2008/layout/NameandTitleOrganizationalChart"/>
    <dgm:cxn modelId="{253AC1D2-496A-9849-9E7D-8B4B1132EBF5}" type="presParOf" srcId="{B3D70D0D-F9B8-8548-BAA0-06EEDBBFFDDC}" destId="{F03346DD-E844-D24D-B6CE-39A921F412C2}" srcOrd="0" destOrd="0" presId="urn:microsoft.com/office/officeart/2008/layout/NameandTitleOrganizationalChart"/>
    <dgm:cxn modelId="{E07FD232-08D5-1245-8C6B-B4B63B20841A}" type="presParOf" srcId="{B3D70D0D-F9B8-8548-BAA0-06EEDBBFFDDC}" destId="{B567A3C5-B52E-8446-8C35-8EADB9F2EE70}" srcOrd="1" destOrd="0" presId="urn:microsoft.com/office/officeart/2008/layout/NameandTitleOrganizationalChart"/>
    <dgm:cxn modelId="{556B9542-B3BC-A149-8512-AB6C1CED1999}" type="presParOf" srcId="{B3D70D0D-F9B8-8548-BAA0-06EEDBBFFDDC}" destId="{A0E9C0BD-4AFD-DD40-B6FA-DC11AFD1E5E7}" srcOrd="2" destOrd="0" presId="urn:microsoft.com/office/officeart/2008/layout/NameandTitleOrganizationalChart"/>
    <dgm:cxn modelId="{B80BD4EF-BF13-3243-8321-1983E7C2E648}" type="presParOf" srcId="{5306B250-9B28-2A44-95B2-3E1DEFFCE03E}" destId="{59044F1B-7AC4-B04B-A3AA-4073866B6871}" srcOrd="1" destOrd="0" presId="urn:microsoft.com/office/officeart/2008/layout/NameandTitleOrganizationalChart"/>
    <dgm:cxn modelId="{8BEBE531-6C55-B544-B8A2-C5EC20B007C2}" type="presParOf" srcId="{5306B250-9B28-2A44-95B2-3E1DEFFCE03E}" destId="{21368342-6342-9440-9EE3-3D582B643C5F}" srcOrd="2" destOrd="0" presId="urn:microsoft.com/office/officeart/2008/layout/NameandTitleOrganizationalChart"/>
    <dgm:cxn modelId="{707CF2D7-8594-7646-B7D3-C9594CFB090A}" type="presParOf" srcId="{98CFF11D-7FD6-7B4F-88AB-F9A8332726F6}" destId="{BE90C685-66C9-164D-8575-A7FAD7ACC80F}" srcOrd="2" destOrd="0" presId="urn:microsoft.com/office/officeart/2008/layout/NameandTitleOrganizationalChart"/>
    <dgm:cxn modelId="{75F2D61B-A8A7-3641-81C9-353771AE5BC9}" type="presParOf" srcId="{98CFF11D-7FD6-7B4F-88AB-F9A8332726F6}" destId="{DDE68A9E-9469-2E4F-A878-7A6448B9E18F}" srcOrd="3" destOrd="0" presId="urn:microsoft.com/office/officeart/2008/layout/NameandTitleOrganizationalChart"/>
    <dgm:cxn modelId="{44235216-416F-4E41-99C9-11F6F16452C2}" type="presParOf" srcId="{DDE68A9E-9469-2E4F-A878-7A6448B9E18F}" destId="{814E9501-24C9-5644-8DCE-026EA9F3015F}" srcOrd="0" destOrd="0" presId="urn:microsoft.com/office/officeart/2008/layout/NameandTitleOrganizationalChart"/>
    <dgm:cxn modelId="{180A95F2-B3E2-9A4F-AC10-4564629608FA}" type="presParOf" srcId="{814E9501-24C9-5644-8DCE-026EA9F3015F}" destId="{0C522C72-B953-E54B-90B7-B4AC7832F923}" srcOrd="0" destOrd="0" presId="urn:microsoft.com/office/officeart/2008/layout/NameandTitleOrganizationalChart"/>
    <dgm:cxn modelId="{6638C977-A3E5-B143-AF4F-C3CC7604D547}" type="presParOf" srcId="{814E9501-24C9-5644-8DCE-026EA9F3015F}" destId="{E87736DD-B40A-AE4B-87DA-3C2B3CFF1443}" srcOrd="1" destOrd="0" presId="urn:microsoft.com/office/officeart/2008/layout/NameandTitleOrganizationalChart"/>
    <dgm:cxn modelId="{655D82A8-1CE5-174F-A87C-B2C31E06915A}" type="presParOf" srcId="{814E9501-24C9-5644-8DCE-026EA9F3015F}" destId="{2CF7B4ED-0964-9A49-BBB7-F700545EFAFF}" srcOrd="2" destOrd="0" presId="urn:microsoft.com/office/officeart/2008/layout/NameandTitleOrganizationalChart"/>
    <dgm:cxn modelId="{38E3776E-D420-7B45-87B7-B11E0E43B5B8}" type="presParOf" srcId="{DDE68A9E-9469-2E4F-A878-7A6448B9E18F}" destId="{EAC6750B-B772-FB41-A90F-04A968E41AB2}" srcOrd="1" destOrd="0" presId="urn:microsoft.com/office/officeart/2008/layout/NameandTitleOrganizationalChart"/>
    <dgm:cxn modelId="{52519599-B9C4-5248-96F6-F430D75ED086}" type="presParOf" srcId="{DDE68A9E-9469-2E4F-A878-7A6448B9E18F}" destId="{CFA4FF5E-C328-AA4B-8640-BD0F1489E902}" srcOrd="2" destOrd="0" presId="urn:microsoft.com/office/officeart/2008/layout/NameandTitleOrganizationalChart"/>
    <dgm:cxn modelId="{A874878E-31A0-624B-9BA3-5265BB9583C3}" type="presParOf" srcId="{F68EFD04-8DE1-824A-A29A-F34000CBCE5C}" destId="{1694F4CF-4F3A-F949-A37B-AD07729A0388}" srcOrd="2" destOrd="0" presId="urn:microsoft.com/office/officeart/2008/layout/NameandTitleOrganizationalChart"/>
    <dgm:cxn modelId="{E17A3EBE-9AFE-4B42-ACC7-331045C98068}" type="presParOf" srcId="{37920121-50A7-444B-9010-5E9D45834C54}" destId="{F2D6DF4B-05C9-4C4E-B44E-B905E2D83C14}" srcOrd="2" destOrd="0" presId="urn:microsoft.com/office/officeart/2008/layout/NameandTitleOrganizationalChart"/>
    <dgm:cxn modelId="{A870040B-7CEE-7F45-8CA1-5329067288F1}" type="presParOf" srcId="{F2D6DF4B-05C9-4C4E-B44E-B905E2D83C14}" destId="{78140D2D-5C59-BD4E-B766-027F54F18F1E}" srcOrd="0" destOrd="0" presId="urn:microsoft.com/office/officeart/2008/layout/NameandTitleOrganizationalChart"/>
    <dgm:cxn modelId="{5C3870BE-EF62-C54E-90B2-C864762FF624}" type="presParOf" srcId="{F2D6DF4B-05C9-4C4E-B44E-B905E2D83C14}" destId="{AD6E794C-4983-E44E-AD15-727C5DA2832E}" srcOrd="1" destOrd="0" presId="urn:microsoft.com/office/officeart/2008/layout/NameandTitleOrganizationalChart"/>
    <dgm:cxn modelId="{EFA6B0EF-67DC-574A-A664-5724A0F26B92}" type="presParOf" srcId="{AD6E794C-4983-E44E-AD15-727C5DA2832E}" destId="{5A1E21F8-923D-BF46-87C7-BDE52543E6D4}" srcOrd="0" destOrd="0" presId="urn:microsoft.com/office/officeart/2008/layout/NameandTitleOrganizationalChart"/>
    <dgm:cxn modelId="{21018886-1F46-B447-AE0B-1E30C719EC48}" type="presParOf" srcId="{5A1E21F8-923D-BF46-87C7-BDE52543E6D4}" destId="{309521C1-95F4-E84D-AFBC-093E896BBE53}" srcOrd="0" destOrd="0" presId="urn:microsoft.com/office/officeart/2008/layout/NameandTitleOrganizationalChart"/>
    <dgm:cxn modelId="{B13FE372-92F7-3E45-91D0-825D12A39CBF}" type="presParOf" srcId="{5A1E21F8-923D-BF46-87C7-BDE52543E6D4}" destId="{B8506BF9-4DF3-5F44-92D3-D24E76964775}" srcOrd="1" destOrd="0" presId="urn:microsoft.com/office/officeart/2008/layout/NameandTitleOrganizationalChart"/>
    <dgm:cxn modelId="{0A3A529F-ECCE-AC4D-A85C-B612AC36C921}" type="presParOf" srcId="{5A1E21F8-923D-BF46-87C7-BDE52543E6D4}" destId="{D048B48F-8F2B-5945-8095-9654C146D6FD}" srcOrd="2" destOrd="0" presId="urn:microsoft.com/office/officeart/2008/layout/NameandTitleOrganizationalChart"/>
    <dgm:cxn modelId="{66072FE7-884D-8F4F-8CA4-1F07483E04A6}" type="presParOf" srcId="{AD6E794C-4983-E44E-AD15-727C5DA2832E}" destId="{A7BA38F4-DF9C-2D4C-8EDF-1BD0EE871988}" srcOrd="1" destOrd="0" presId="urn:microsoft.com/office/officeart/2008/layout/NameandTitleOrganizationalChart"/>
    <dgm:cxn modelId="{59D4ECBE-B70D-F64D-B825-689F8A7AC854}" type="presParOf" srcId="{AD6E794C-4983-E44E-AD15-727C5DA2832E}" destId="{D5C81A5E-E85C-9842-BDEF-CE0D3B600945}" srcOrd="2" destOrd="0" presId="urn:microsoft.com/office/officeart/2008/layout/NameandTitleOrganizationalChart"/>
    <dgm:cxn modelId="{049C1D08-01C4-2449-8F79-680AD4A69C1F}" type="presParOf" srcId="{F2D6DF4B-05C9-4C4E-B44E-B905E2D83C14}" destId="{A4333ADD-1EDF-3D44-88EB-6B23EA9D2110}" srcOrd="2" destOrd="0" presId="urn:microsoft.com/office/officeart/2008/layout/NameandTitleOrganizationalChart"/>
    <dgm:cxn modelId="{06375712-D36B-2E47-9312-F2603031C1D9}" type="presParOf" srcId="{F2D6DF4B-05C9-4C4E-B44E-B905E2D83C14}" destId="{4379D36E-B7E0-D348-886D-7D4136982665}" srcOrd="3" destOrd="0" presId="urn:microsoft.com/office/officeart/2008/layout/NameandTitleOrganizationalChart"/>
    <dgm:cxn modelId="{1195FAE7-3F18-934A-994F-25B66C3C099C}" type="presParOf" srcId="{4379D36E-B7E0-D348-886D-7D4136982665}" destId="{5D896C79-EC2D-6049-9F4F-595517715EE9}" srcOrd="0" destOrd="0" presId="urn:microsoft.com/office/officeart/2008/layout/NameandTitleOrganizationalChart"/>
    <dgm:cxn modelId="{CB789D5D-B0C2-3642-BBD5-BC36EF9D8E39}" type="presParOf" srcId="{5D896C79-EC2D-6049-9F4F-595517715EE9}" destId="{A48A9B6A-8A6C-AD48-85EC-54498F1A2874}" srcOrd="0" destOrd="0" presId="urn:microsoft.com/office/officeart/2008/layout/NameandTitleOrganizationalChart"/>
    <dgm:cxn modelId="{36CD17A4-C84E-BB4D-B51E-B9A7F4335C84}" type="presParOf" srcId="{5D896C79-EC2D-6049-9F4F-595517715EE9}" destId="{CB6DF553-ABB2-904B-B599-FFCCFDEF816D}" srcOrd="1" destOrd="0" presId="urn:microsoft.com/office/officeart/2008/layout/NameandTitleOrganizationalChart"/>
    <dgm:cxn modelId="{434EE843-D2C0-9C47-B483-E3CD03E82B88}" type="presParOf" srcId="{5D896C79-EC2D-6049-9F4F-595517715EE9}" destId="{811B07C6-F8EC-614D-8256-536F4386C249}" srcOrd="2" destOrd="0" presId="urn:microsoft.com/office/officeart/2008/layout/NameandTitleOrganizationalChart"/>
    <dgm:cxn modelId="{FEBAD21C-9621-F646-A7E4-3765B34C605C}" type="presParOf" srcId="{4379D36E-B7E0-D348-886D-7D4136982665}" destId="{8F393334-F289-184A-97D9-52E5687C2104}" srcOrd="1" destOrd="0" presId="urn:microsoft.com/office/officeart/2008/layout/NameandTitleOrganizationalChart"/>
    <dgm:cxn modelId="{B5E6ABAD-B4C1-2249-8EE2-4E054DE747E0}" type="presParOf" srcId="{4379D36E-B7E0-D348-886D-7D4136982665}" destId="{0E11C75D-4CAB-D144-876A-8A94FF29150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C9D6E9-C592-E54A-855F-6D4E273BDA61}" type="doc">
      <dgm:prSet loTypeId="urn:microsoft.com/office/officeart/2005/8/layout/bProcess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4CD127-256B-4344-97E6-8D3A1F7CF5DC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Skills, techniques for  </a:t>
          </a:r>
          <a:r>
            <a:rPr lang="en-US" sz="2400" b="0" i="0">
              <a:latin typeface="Franklin Gothic Medium Cond" panose="020B0606030402020204" pitchFamily="34" charset="0"/>
            </a:rPr>
            <a:t>effective management</a:t>
          </a:r>
          <a:endParaRPr lang="en-US" sz="2400" b="0" i="0" dirty="0">
            <a:latin typeface="Franklin Gothic Medium Cond" panose="020B0606030402020204" pitchFamily="34" charset="0"/>
          </a:endParaRPr>
        </a:p>
      </dgm:t>
    </dgm:pt>
    <dgm:pt modelId="{8C8BB552-69C8-CB4A-A423-CDC5D7095DB7}" type="parTrans" cxnId="{3F46BF78-FE9F-6F43-B117-A67E8F5A76F6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2A38B951-D8BF-B749-A58B-E0272FBCE277}" type="sibTrans" cxnId="{3F46BF78-FE9F-6F43-B117-A67E8F5A76F6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02FCC160-5051-1942-B824-4AF2BACC4366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Culture, behavior, and international management</a:t>
          </a:r>
        </a:p>
      </dgm:t>
    </dgm:pt>
    <dgm:pt modelId="{2D01ACE4-F2B6-0449-BC82-51C10CF5E4FF}" type="parTrans" cxnId="{0D380968-CA7B-BE4C-8FBD-86E352247E83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0BD7E9F7-A3DF-B44C-AEB3-06F4F0BCF56C}" type="sibTrans" cxnId="{0D380968-CA7B-BE4C-8FBD-86E352247E83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E04CA30D-65F6-CF42-B491-91524E782E3C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Decision-making, ethics, and morality </a:t>
          </a:r>
        </a:p>
      </dgm:t>
    </dgm:pt>
    <dgm:pt modelId="{53FB9BF1-5422-4C4F-A91D-644E56EB69C6}" type="parTrans" cxnId="{F3C3B6C5-FBA6-DA4A-A50C-D0A98648BA67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C24D0F72-1BE4-5045-AEB9-7860412BBF9C}" type="sibTrans" cxnId="{F3C3B6C5-FBA6-DA4A-A50C-D0A98648BA67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C447DAF4-6CC9-7043-8F28-45BD6E798B1D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Strategic planning &amp; </a:t>
          </a:r>
          <a:r>
            <a:rPr lang="en-US" sz="2400" b="0" i="0" dirty="0" err="1">
              <a:latin typeface="Franklin Gothic Medium Cond" panose="020B0606030402020204" pitchFamily="34" charset="0"/>
            </a:rPr>
            <a:t>mgmt</a:t>
          </a:r>
          <a:r>
            <a:rPr lang="en-US" sz="2400" b="0" i="0" dirty="0">
              <a:latin typeface="Franklin Gothic Medium Cond" panose="020B0606030402020204" pitchFamily="34" charset="0"/>
            </a:rPr>
            <a:t> entrepreneurship</a:t>
          </a:r>
        </a:p>
      </dgm:t>
    </dgm:pt>
    <dgm:pt modelId="{E04515FC-2402-924D-AB52-BF6811477430}" type="parTrans" cxnId="{7B610A09-088E-EB48-974F-50B5919742EE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36509830-31E3-2544-B8FE-5981CE15998D}" type="sibTrans" cxnId="{7B610A09-088E-EB48-974F-50B5919742EE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2A611D8B-CDBD-1541-B102-D871776EBB63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Organizational structure &amp; design</a:t>
          </a:r>
        </a:p>
      </dgm:t>
    </dgm:pt>
    <dgm:pt modelId="{698DDB3D-A9E2-4845-B69B-8A34286E51C5}" type="parTrans" cxnId="{39A59081-8BB4-1F4D-963E-2FD9787028B4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3DAB94A7-4A75-C042-B8B4-34D85EEC2704}" type="sibTrans" cxnId="{39A59081-8BB4-1F4D-963E-2FD9787028B4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337162C8-853E-284B-A28F-68291DEF7BB6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Leadership, motivation, communication</a:t>
          </a:r>
        </a:p>
      </dgm:t>
    </dgm:pt>
    <dgm:pt modelId="{3234D947-3657-D64D-B10B-DFCB9C0349C6}" type="parTrans" cxnId="{9EF4F433-81E5-1043-B051-ADE25315D798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193DF1AD-C5CD-E845-B4E8-D3A9B836A9E5}" type="sibTrans" cxnId="{9EF4F433-81E5-1043-B051-ADE25315D798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61DAA0DA-F633-6249-AA2F-ACF139A1474E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HRM, managing workforce diversity</a:t>
          </a:r>
        </a:p>
      </dgm:t>
    </dgm:pt>
    <dgm:pt modelId="{BBC48AA2-9055-A547-8E24-F3EDD30E11EC}" type="parTrans" cxnId="{1003D95D-11B0-374E-A51F-16E4E1BDCDCE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C6C52D25-6B54-C048-B6A7-A7F81A098D1C}" type="sibTrans" cxnId="{1003D95D-11B0-374E-A51F-16E4E1BDCDCE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FFA19E41-445B-1C46-9287-674E0F1DADFB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Control, technology and change implementation</a:t>
          </a:r>
        </a:p>
      </dgm:t>
    </dgm:pt>
    <dgm:pt modelId="{38981D0F-51D0-3345-BDA8-1565C398B174}" type="parTrans" cxnId="{F616D9F8-E48B-5B47-B481-2B62EB1CAF21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A5577606-9AF3-A44F-B734-0E41821DCA6A}" type="sibTrans" cxnId="{F616D9F8-E48B-5B47-B481-2B62EB1CAF21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D2F7D11E-30FC-254D-A1F4-2B0BF4F715CF}">
      <dgm:prSet phldrT="[Text]" custT="1"/>
      <dgm:spPr/>
      <dgm:t>
        <a:bodyPr/>
        <a:lstStyle/>
        <a:p>
          <a:r>
            <a:rPr lang="en-US" sz="2400" b="0" i="0" dirty="0">
              <a:latin typeface="Franklin Gothic Medium Cond" panose="020B0606030402020204" pitchFamily="34" charset="0"/>
            </a:rPr>
            <a:t>Management Consulting strategies</a:t>
          </a:r>
        </a:p>
      </dgm:t>
    </dgm:pt>
    <dgm:pt modelId="{EFD30179-54C6-4547-A1B7-5D2B4A14CF8E}" type="sibTrans" cxnId="{E85E0807-F411-B244-8887-048FDEF9C35F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EFCBCBB0-1A1B-304A-80B5-B018E569CAAF}" type="parTrans" cxnId="{E85E0807-F411-B244-8887-048FDEF9C35F}">
      <dgm:prSet/>
      <dgm:spPr/>
      <dgm:t>
        <a:bodyPr/>
        <a:lstStyle/>
        <a:p>
          <a:endParaRPr lang="en-US" sz="2400" b="0" i="0">
            <a:latin typeface="Franklin Gothic Medium Cond" panose="020B0606030402020204" pitchFamily="34" charset="0"/>
          </a:endParaRPr>
        </a:p>
      </dgm:t>
    </dgm:pt>
    <dgm:pt modelId="{FBAE3897-5056-574B-B61D-79A1073D29A5}" type="pres">
      <dgm:prSet presAssocID="{F9C9D6E9-C592-E54A-855F-6D4E273BDA61}" presName="Name0" presStyleCnt="0">
        <dgm:presLayoutVars>
          <dgm:dir/>
          <dgm:resizeHandles/>
        </dgm:presLayoutVars>
      </dgm:prSet>
      <dgm:spPr/>
    </dgm:pt>
    <dgm:pt modelId="{09237AF3-ABB0-314B-B062-449D57B73035}" type="pres">
      <dgm:prSet presAssocID="{8C4CD127-256B-4344-97E6-8D3A1F7CF5DC}" presName="compNode" presStyleCnt="0"/>
      <dgm:spPr/>
    </dgm:pt>
    <dgm:pt modelId="{AE4BA1F8-9042-414E-9CCE-E2AA930E2260}" type="pres">
      <dgm:prSet presAssocID="{8C4CD127-256B-4344-97E6-8D3A1F7CF5DC}" presName="dummyConnPt" presStyleCnt="0"/>
      <dgm:spPr/>
    </dgm:pt>
    <dgm:pt modelId="{9AE720D0-1F53-344D-B90B-F77CDE8D6509}" type="pres">
      <dgm:prSet presAssocID="{8C4CD127-256B-4344-97E6-8D3A1F7CF5DC}" presName="node" presStyleLbl="node1" presStyleIdx="0" presStyleCnt="9">
        <dgm:presLayoutVars>
          <dgm:bulletEnabled val="1"/>
        </dgm:presLayoutVars>
      </dgm:prSet>
      <dgm:spPr/>
    </dgm:pt>
    <dgm:pt modelId="{C7F106E0-091C-3A45-BF8B-0000DD0E632C}" type="pres">
      <dgm:prSet presAssocID="{2A38B951-D8BF-B749-A58B-E0272FBCE277}" presName="sibTrans" presStyleLbl="bgSibTrans2D1" presStyleIdx="0" presStyleCnt="8"/>
      <dgm:spPr/>
    </dgm:pt>
    <dgm:pt modelId="{8BB65A8E-F8BA-B047-8669-AA7E0488D047}" type="pres">
      <dgm:prSet presAssocID="{02FCC160-5051-1942-B824-4AF2BACC4366}" presName="compNode" presStyleCnt="0"/>
      <dgm:spPr/>
    </dgm:pt>
    <dgm:pt modelId="{ED3BA818-B079-9F44-977A-BAC7FBC0878E}" type="pres">
      <dgm:prSet presAssocID="{02FCC160-5051-1942-B824-4AF2BACC4366}" presName="dummyConnPt" presStyleCnt="0"/>
      <dgm:spPr/>
    </dgm:pt>
    <dgm:pt modelId="{6BD49778-BB82-D647-BA00-471F835AC220}" type="pres">
      <dgm:prSet presAssocID="{02FCC160-5051-1942-B824-4AF2BACC4366}" presName="node" presStyleLbl="node1" presStyleIdx="1" presStyleCnt="9">
        <dgm:presLayoutVars>
          <dgm:bulletEnabled val="1"/>
        </dgm:presLayoutVars>
      </dgm:prSet>
      <dgm:spPr/>
    </dgm:pt>
    <dgm:pt modelId="{90B30402-A19E-7E4D-BEB2-6F6A6D66EDBC}" type="pres">
      <dgm:prSet presAssocID="{0BD7E9F7-A3DF-B44C-AEB3-06F4F0BCF56C}" presName="sibTrans" presStyleLbl="bgSibTrans2D1" presStyleIdx="1" presStyleCnt="8"/>
      <dgm:spPr/>
    </dgm:pt>
    <dgm:pt modelId="{74E834FD-F5B9-ED41-B040-903ADEB08E57}" type="pres">
      <dgm:prSet presAssocID="{E04CA30D-65F6-CF42-B491-91524E782E3C}" presName="compNode" presStyleCnt="0"/>
      <dgm:spPr/>
    </dgm:pt>
    <dgm:pt modelId="{4DC5698A-0BD3-8446-B7F4-EF0A7F933FFC}" type="pres">
      <dgm:prSet presAssocID="{E04CA30D-65F6-CF42-B491-91524E782E3C}" presName="dummyConnPt" presStyleCnt="0"/>
      <dgm:spPr/>
    </dgm:pt>
    <dgm:pt modelId="{8DEC8E42-1F9D-1A49-AB9C-C433D3F34A77}" type="pres">
      <dgm:prSet presAssocID="{E04CA30D-65F6-CF42-B491-91524E782E3C}" presName="node" presStyleLbl="node1" presStyleIdx="2" presStyleCnt="9">
        <dgm:presLayoutVars>
          <dgm:bulletEnabled val="1"/>
        </dgm:presLayoutVars>
      </dgm:prSet>
      <dgm:spPr/>
    </dgm:pt>
    <dgm:pt modelId="{A5797558-D517-AE4D-8633-CF0B2A48F55D}" type="pres">
      <dgm:prSet presAssocID="{C24D0F72-1BE4-5045-AEB9-7860412BBF9C}" presName="sibTrans" presStyleLbl="bgSibTrans2D1" presStyleIdx="2" presStyleCnt="8"/>
      <dgm:spPr/>
    </dgm:pt>
    <dgm:pt modelId="{7684BD67-2AF7-984A-8744-14E7F2772806}" type="pres">
      <dgm:prSet presAssocID="{C447DAF4-6CC9-7043-8F28-45BD6E798B1D}" presName="compNode" presStyleCnt="0"/>
      <dgm:spPr/>
    </dgm:pt>
    <dgm:pt modelId="{E6C54DF5-6637-6A49-B22A-012683162AA3}" type="pres">
      <dgm:prSet presAssocID="{C447DAF4-6CC9-7043-8F28-45BD6E798B1D}" presName="dummyConnPt" presStyleCnt="0"/>
      <dgm:spPr/>
    </dgm:pt>
    <dgm:pt modelId="{20833F85-384C-AE43-8A78-D99E6863292B}" type="pres">
      <dgm:prSet presAssocID="{C447DAF4-6CC9-7043-8F28-45BD6E798B1D}" presName="node" presStyleLbl="node1" presStyleIdx="3" presStyleCnt="9">
        <dgm:presLayoutVars>
          <dgm:bulletEnabled val="1"/>
        </dgm:presLayoutVars>
      </dgm:prSet>
      <dgm:spPr/>
    </dgm:pt>
    <dgm:pt modelId="{53B84963-D50A-A44B-BB30-ECE3B5EF8A2A}" type="pres">
      <dgm:prSet presAssocID="{36509830-31E3-2544-B8FE-5981CE15998D}" presName="sibTrans" presStyleLbl="bgSibTrans2D1" presStyleIdx="3" presStyleCnt="8"/>
      <dgm:spPr/>
    </dgm:pt>
    <dgm:pt modelId="{98A0D202-338E-C945-B246-25F96927280E}" type="pres">
      <dgm:prSet presAssocID="{2A611D8B-CDBD-1541-B102-D871776EBB63}" presName="compNode" presStyleCnt="0"/>
      <dgm:spPr/>
    </dgm:pt>
    <dgm:pt modelId="{A7A26BDE-DFEC-AF4D-B5B0-C26EEE2E108A}" type="pres">
      <dgm:prSet presAssocID="{2A611D8B-CDBD-1541-B102-D871776EBB63}" presName="dummyConnPt" presStyleCnt="0"/>
      <dgm:spPr/>
    </dgm:pt>
    <dgm:pt modelId="{67C9C8CC-A6AD-6F4F-8202-40B4EF21C573}" type="pres">
      <dgm:prSet presAssocID="{2A611D8B-CDBD-1541-B102-D871776EBB63}" presName="node" presStyleLbl="node1" presStyleIdx="4" presStyleCnt="9">
        <dgm:presLayoutVars>
          <dgm:bulletEnabled val="1"/>
        </dgm:presLayoutVars>
      </dgm:prSet>
      <dgm:spPr/>
    </dgm:pt>
    <dgm:pt modelId="{6CC07ABD-A6B7-C343-82B6-5DEB87D0E2FA}" type="pres">
      <dgm:prSet presAssocID="{3DAB94A7-4A75-C042-B8B4-34D85EEC2704}" presName="sibTrans" presStyleLbl="bgSibTrans2D1" presStyleIdx="4" presStyleCnt="8"/>
      <dgm:spPr/>
    </dgm:pt>
    <dgm:pt modelId="{4FCC7E0F-0F7E-5C4D-B5C1-DD00D4FD8651}" type="pres">
      <dgm:prSet presAssocID="{337162C8-853E-284B-A28F-68291DEF7BB6}" presName="compNode" presStyleCnt="0"/>
      <dgm:spPr/>
    </dgm:pt>
    <dgm:pt modelId="{A461CC53-B4ED-E849-938D-8E2DAE2498C9}" type="pres">
      <dgm:prSet presAssocID="{337162C8-853E-284B-A28F-68291DEF7BB6}" presName="dummyConnPt" presStyleCnt="0"/>
      <dgm:spPr/>
    </dgm:pt>
    <dgm:pt modelId="{F88E5B76-35F5-FA4D-A215-E27432B4ECF4}" type="pres">
      <dgm:prSet presAssocID="{337162C8-853E-284B-A28F-68291DEF7BB6}" presName="node" presStyleLbl="node1" presStyleIdx="5" presStyleCnt="9">
        <dgm:presLayoutVars>
          <dgm:bulletEnabled val="1"/>
        </dgm:presLayoutVars>
      </dgm:prSet>
      <dgm:spPr/>
    </dgm:pt>
    <dgm:pt modelId="{A62DC3EE-DD3C-9F45-A047-9DDF95C65C62}" type="pres">
      <dgm:prSet presAssocID="{193DF1AD-C5CD-E845-B4E8-D3A9B836A9E5}" presName="sibTrans" presStyleLbl="bgSibTrans2D1" presStyleIdx="5" presStyleCnt="8"/>
      <dgm:spPr/>
    </dgm:pt>
    <dgm:pt modelId="{D30820B1-12BA-EB40-8A42-D1897CDBCAA3}" type="pres">
      <dgm:prSet presAssocID="{61DAA0DA-F633-6249-AA2F-ACF139A1474E}" presName="compNode" presStyleCnt="0"/>
      <dgm:spPr/>
    </dgm:pt>
    <dgm:pt modelId="{EFFCEB37-6C28-8F4B-AC97-F7BF55CA945D}" type="pres">
      <dgm:prSet presAssocID="{61DAA0DA-F633-6249-AA2F-ACF139A1474E}" presName="dummyConnPt" presStyleCnt="0"/>
      <dgm:spPr/>
    </dgm:pt>
    <dgm:pt modelId="{2C676995-5985-3240-A7BF-F290867DEE2B}" type="pres">
      <dgm:prSet presAssocID="{61DAA0DA-F633-6249-AA2F-ACF139A1474E}" presName="node" presStyleLbl="node1" presStyleIdx="6" presStyleCnt="9">
        <dgm:presLayoutVars>
          <dgm:bulletEnabled val="1"/>
        </dgm:presLayoutVars>
      </dgm:prSet>
      <dgm:spPr/>
    </dgm:pt>
    <dgm:pt modelId="{2024E32A-D727-E945-80AC-6229F3676FD2}" type="pres">
      <dgm:prSet presAssocID="{C6C52D25-6B54-C048-B6A7-A7F81A098D1C}" presName="sibTrans" presStyleLbl="bgSibTrans2D1" presStyleIdx="6" presStyleCnt="8"/>
      <dgm:spPr/>
    </dgm:pt>
    <dgm:pt modelId="{16AF95EB-C2D8-1247-B6D0-146FA2F3BA42}" type="pres">
      <dgm:prSet presAssocID="{FFA19E41-445B-1C46-9287-674E0F1DADFB}" presName="compNode" presStyleCnt="0"/>
      <dgm:spPr/>
    </dgm:pt>
    <dgm:pt modelId="{F46B48FE-F84F-944F-8518-151B3F04C719}" type="pres">
      <dgm:prSet presAssocID="{FFA19E41-445B-1C46-9287-674E0F1DADFB}" presName="dummyConnPt" presStyleCnt="0"/>
      <dgm:spPr/>
    </dgm:pt>
    <dgm:pt modelId="{D689F473-6924-D44F-9350-85CE7B8CC0BD}" type="pres">
      <dgm:prSet presAssocID="{FFA19E41-445B-1C46-9287-674E0F1DADFB}" presName="node" presStyleLbl="node1" presStyleIdx="7" presStyleCnt="9" custScaleX="110354">
        <dgm:presLayoutVars>
          <dgm:bulletEnabled val="1"/>
        </dgm:presLayoutVars>
      </dgm:prSet>
      <dgm:spPr/>
    </dgm:pt>
    <dgm:pt modelId="{4EC1802E-D58A-2D46-945C-B4B558308453}" type="pres">
      <dgm:prSet presAssocID="{A5577606-9AF3-A44F-B734-0E41821DCA6A}" presName="sibTrans" presStyleLbl="bgSibTrans2D1" presStyleIdx="7" presStyleCnt="8"/>
      <dgm:spPr/>
    </dgm:pt>
    <dgm:pt modelId="{F3305D07-D92D-0E4D-9863-7C8287305D74}" type="pres">
      <dgm:prSet presAssocID="{D2F7D11E-30FC-254D-A1F4-2B0BF4F715CF}" presName="compNode" presStyleCnt="0"/>
      <dgm:spPr/>
    </dgm:pt>
    <dgm:pt modelId="{71F1C9C1-E61D-3943-BC98-3FD7680E658C}" type="pres">
      <dgm:prSet presAssocID="{D2F7D11E-30FC-254D-A1F4-2B0BF4F715CF}" presName="dummyConnPt" presStyleCnt="0"/>
      <dgm:spPr/>
    </dgm:pt>
    <dgm:pt modelId="{B04F6AB1-36EF-8242-A2F2-3FB928626A34}" type="pres">
      <dgm:prSet presAssocID="{D2F7D11E-30FC-254D-A1F4-2B0BF4F715CF}" presName="node" presStyleLbl="node1" presStyleIdx="8" presStyleCnt="9">
        <dgm:presLayoutVars>
          <dgm:bulletEnabled val="1"/>
        </dgm:presLayoutVars>
      </dgm:prSet>
      <dgm:spPr/>
    </dgm:pt>
  </dgm:ptLst>
  <dgm:cxnLst>
    <dgm:cxn modelId="{E85E0807-F411-B244-8887-048FDEF9C35F}" srcId="{F9C9D6E9-C592-E54A-855F-6D4E273BDA61}" destId="{D2F7D11E-30FC-254D-A1F4-2B0BF4F715CF}" srcOrd="8" destOrd="0" parTransId="{EFCBCBB0-1A1B-304A-80B5-B018E569CAAF}" sibTransId="{EFD30179-54C6-4547-A1B7-5D2B4A14CF8E}"/>
    <dgm:cxn modelId="{7B610A09-088E-EB48-974F-50B5919742EE}" srcId="{F9C9D6E9-C592-E54A-855F-6D4E273BDA61}" destId="{C447DAF4-6CC9-7043-8F28-45BD6E798B1D}" srcOrd="3" destOrd="0" parTransId="{E04515FC-2402-924D-AB52-BF6811477430}" sibTransId="{36509830-31E3-2544-B8FE-5981CE15998D}"/>
    <dgm:cxn modelId="{8229A116-3502-C34C-A469-F85A418D1017}" type="presOf" srcId="{02FCC160-5051-1942-B824-4AF2BACC4366}" destId="{6BD49778-BB82-D647-BA00-471F835AC220}" srcOrd="0" destOrd="0" presId="urn:microsoft.com/office/officeart/2005/8/layout/bProcess4"/>
    <dgm:cxn modelId="{B118D81A-1423-CD42-8BAC-6BF8F99D5E3C}" type="presOf" srcId="{D2F7D11E-30FC-254D-A1F4-2B0BF4F715CF}" destId="{B04F6AB1-36EF-8242-A2F2-3FB928626A34}" srcOrd="0" destOrd="0" presId="urn:microsoft.com/office/officeart/2005/8/layout/bProcess4"/>
    <dgm:cxn modelId="{3A8C5423-FEA2-5D40-9B19-B05848BCECF7}" type="presOf" srcId="{193DF1AD-C5CD-E845-B4E8-D3A9B836A9E5}" destId="{A62DC3EE-DD3C-9F45-A047-9DDF95C65C62}" srcOrd="0" destOrd="0" presId="urn:microsoft.com/office/officeart/2005/8/layout/bProcess4"/>
    <dgm:cxn modelId="{9EF4F433-81E5-1043-B051-ADE25315D798}" srcId="{F9C9D6E9-C592-E54A-855F-6D4E273BDA61}" destId="{337162C8-853E-284B-A28F-68291DEF7BB6}" srcOrd="5" destOrd="0" parTransId="{3234D947-3657-D64D-B10B-DFCB9C0349C6}" sibTransId="{193DF1AD-C5CD-E845-B4E8-D3A9B836A9E5}"/>
    <dgm:cxn modelId="{C365C240-AF90-E441-9FD6-B5A405AEC02F}" type="presOf" srcId="{8C4CD127-256B-4344-97E6-8D3A1F7CF5DC}" destId="{9AE720D0-1F53-344D-B90B-F77CDE8D6509}" srcOrd="0" destOrd="0" presId="urn:microsoft.com/office/officeart/2005/8/layout/bProcess4"/>
    <dgm:cxn modelId="{1003D95D-11B0-374E-A51F-16E4E1BDCDCE}" srcId="{F9C9D6E9-C592-E54A-855F-6D4E273BDA61}" destId="{61DAA0DA-F633-6249-AA2F-ACF139A1474E}" srcOrd="6" destOrd="0" parTransId="{BBC48AA2-9055-A547-8E24-F3EDD30E11EC}" sibTransId="{C6C52D25-6B54-C048-B6A7-A7F81A098D1C}"/>
    <dgm:cxn modelId="{0236AB5E-CCBE-834F-A354-11FF22FFE6EE}" type="presOf" srcId="{61DAA0DA-F633-6249-AA2F-ACF139A1474E}" destId="{2C676995-5985-3240-A7BF-F290867DEE2B}" srcOrd="0" destOrd="0" presId="urn:microsoft.com/office/officeart/2005/8/layout/bProcess4"/>
    <dgm:cxn modelId="{13B01962-EBF1-D742-856D-BBDA97CC8138}" type="presOf" srcId="{2A611D8B-CDBD-1541-B102-D871776EBB63}" destId="{67C9C8CC-A6AD-6F4F-8202-40B4EF21C573}" srcOrd="0" destOrd="0" presId="urn:microsoft.com/office/officeart/2005/8/layout/bProcess4"/>
    <dgm:cxn modelId="{DCD1E866-CD22-4948-B079-9CD3D9E99B22}" type="presOf" srcId="{2A38B951-D8BF-B749-A58B-E0272FBCE277}" destId="{C7F106E0-091C-3A45-BF8B-0000DD0E632C}" srcOrd="0" destOrd="0" presId="urn:microsoft.com/office/officeart/2005/8/layout/bProcess4"/>
    <dgm:cxn modelId="{0D380968-CA7B-BE4C-8FBD-86E352247E83}" srcId="{F9C9D6E9-C592-E54A-855F-6D4E273BDA61}" destId="{02FCC160-5051-1942-B824-4AF2BACC4366}" srcOrd="1" destOrd="0" parTransId="{2D01ACE4-F2B6-0449-BC82-51C10CF5E4FF}" sibTransId="{0BD7E9F7-A3DF-B44C-AEB3-06F4F0BCF56C}"/>
    <dgm:cxn modelId="{1ECF414B-5D27-AD41-B924-0D6F86F8638A}" type="presOf" srcId="{0BD7E9F7-A3DF-B44C-AEB3-06F4F0BCF56C}" destId="{90B30402-A19E-7E4D-BEB2-6F6A6D66EDBC}" srcOrd="0" destOrd="0" presId="urn:microsoft.com/office/officeart/2005/8/layout/bProcess4"/>
    <dgm:cxn modelId="{BBC93070-488F-9C4C-90B8-81DAAA33B356}" type="presOf" srcId="{36509830-31E3-2544-B8FE-5981CE15998D}" destId="{53B84963-D50A-A44B-BB30-ECE3B5EF8A2A}" srcOrd="0" destOrd="0" presId="urn:microsoft.com/office/officeart/2005/8/layout/bProcess4"/>
    <dgm:cxn modelId="{3F46BF78-FE9F-6F43-B117-A67E8F5A76F6}" srcId="{F9C9D6E9-C592-E54A-855F-6D4E273BDA61}" destId="{8C4CD127-256B-4344-97E6-8D3A1F7CF5DC}" srcOrd="0" destOrd="0" parTransId="{8C8BB552-69C8-CB4A-A423-CDC5D7095DB7}" sibTransId="{2A38B951-D8BF-B749-A58B-E0272FBCE277}"/>
    <dgm:cxn modelId="{E5F6497F-8D1B-6443-B085-8F1C0CB18FB0}" type="presOf" srcId="{F9C9D6E9-C592-E54A-855F-6D4E273BDA61}" destId="{FBAE3897-5056-574B-B61D-79A1073D29A5}" srcOrd="0" destOrd="0" presId="urn:microsoft.com/office/officeart/2005/8/layout/bProcess4"/>
    <dgm:cxn modelId="{39A59081-8BB4-1F4D-963E-2FD9787028B4}" srcId="{F9C9D6E9-C592-E54A-855F-6D4E273BDA61}" destId="{2A611D8B-CDBD-1541-B102-D871776EBB63}" srcOrd="4" destOrd="0" parTransId="{698DDB3D-A9E2-4845-B69B-8A34286E51C5}" sibTransId="{3DAB94A7-4A75-C042-B8B4-34D85EEC2704}"/>
    <dgm:cxn modelId="{7D1CD486-04A0-794E-8501-1C9E37316DF4}" type="presOf" srcId="{E04CA30D-65F6-CF42-B491-91524E782E3C}" destId="{8DEC8E42-1F9D-1A49-AB9C-C433D3F34A77}" srcOrd="0" destOrd="0" presId="urn:microsoft.com/office/officeart/2005/8/layout/bProcess4"/>
    <dgm:cxn modelId="{9469FFA8-C960-9C40-865C-14EB3F4F9C40}" type="presOf" srcId="{C24D0F72-1BE4-5045-AEB9-7860412BBF9C}" destId="{A5797558-D517-AE4D-8633-CF0B2A48F55D}" srcOrd="0" destOrd="0" presId="urn:microsoft.com/office/officeart/2005/8/layout/bProcess4"/>
    <dgm:cxn modelId="{F90B78B6-8AB3-4441-9454-E3271409714D}" type="presOf" srcId="{A5577606-9AF3-A44F-B734-0E41821DCA6A}" destId="{4EC1802E-D58A-2D46-945C-B4B558308453}" srcOrd="0" destOrd="0" presId="urn:microsoft.com/office/officeart/2005/8/layout/bProcess4"/>
    <dgm:cxn modelId="{8A6F32C0-9E02-CB47-A3E2-A654A607191E}" type="presOf" srcId="{337162C8-853E-284B-A28F-68291DEF7BB6}" destId="{F88E5B76-35F5-FA4D-A215-E27432B4ECF4}" srcOrd="0" destOrd="0" presId="urn:microsoft.com/office/officeart/2005/8/layout/bProcess4"/>
    <dgm:cxn modelId="{163379C5-C939-6D40-915B-8209B2469F13}" type="presOf" srcId="{3DAB94A7-4A75-C042-B8B4-34D85EEC2704}" destId="{6CC07ABD-A6B7-C343-82B6-5DEB87D0E2FA}" srcOrd="0" destOrd="0" presId="urn:microsoft.com/office/officeart/2005/8/layout/bProcess4"/>
    <dgm:cxn modelId="{F3C3B6C5-FBA6-DA4A-A50C-D0A98648BA67}" srcId="{F9C9D6E9-C592-E54A-855F-6D4E273BDA61}" destId="{E04CA30D-65F6-CF42-B491-91524E782E3C}" srcOrd="2" destOrd="0" parTransId="{53FB9BF1-5422-4C4F-A91D-644E56EB69C6}" sibTransId="{C24D0F72-1BE4-5045-AEB9-7860412BBF9C}"/>
    <dgm:cxn modelId="{496402E1-A4FB-2841-A744-C84F9EB4108A}" type="presOf" srcId="{C6C52D25-6B54-C048-B6A7-A7F81A098D1C}" destId="{2024E32A-D727-E945-80AC-6229F3676FD2}" srcOrd="0" destOrd="0" presId="urn:microsoft.com/office/officeart/2005/8/layout/bProcess4"/>
    <dgm:cxn modelId="{6057CBEA-5C91-FA47-ACCF-3529FAAAF76E}" type="presOf" srcId="{FFA19E41-445B-1C46-9287-674E0F1DADFB}" destId="{D689F473-6924-D44F-9350-85CE7B8CC0BD}" srcOrd="0" destOrd="0" presId="urn:microsoft.com/office/officeart/2005/8/layout/bProcess4"/>
    <dgm:cxn modelId="{F6586BEB-CAB9-8847-8582-0CF86939BBBF}" type="presOf" srcId="{C447DAF4-6CC9-7043-8F28-45BD6E798B1D}" destId="{20833F85-384C-AE43-8A78-D99E6863292B}" srcOrd="0" destOrd="0" presId="urn:microsoft.com/office/officeart/2005/8/layout/bProcess4"/>
    <dgm:cxn modelId="{F616D9F8-E48B-5B47-B481-2B62EB1CAF21}" srcId="{F9C9D6E9-C592-E54A-855F-6D4E273BDA61}" destId="{FFA19E41-445B-1C46-9287-674E0F1DADFB}" srcOrd="7" destOrd="0" parTransId="{38981D0F-51D0-3345-BDA8-1565C398B174}" sibTransId="{A5577606-9AF3-A44F-B734-0E41821DCA6A}"/>
    <dgm:cxn modelId="{6848ACCF-1824-944A-A3D2-8E056720CE38}" type="presParOf" srcId="{FBAE3897-5056-574B-B61D-79A1073D29A5}" destId="{09237AF3-ABB0-314B-B062-449D57B73035}" srcOrd="0" destOrd="0" presId="urn:microsoft.com/office/officeart/2005/8/layout/bProcess4"/>
    <dgm:cxn modelId="{85384860-3868-0A4E-AE9E-211577E2EA3C}" type="presParOf" srcId="{09237AF3-ABB0-314B-B062-449D57B73035}" destId="{AE4BA1F8-9042-414E-9CCE-E2AA930E2260}" srcOrd="0" destOrd="0" presId="urn:microsoft.com/office/officeart/2005/8/layout/bProcess4"/>
    <dgm:cxn modelId="{F12F20FB-B5B0-7148-9E91-A5F6D02AC06C}" type="presParOf" srcId="{09237AF3-ABB0-314B-B062-449D57B73035}" destId="{9AE720D0-1F53-344D-B90B-F77CDE8D6509}" srcOrd="1" destOrd="0" presId="urn:microsoft.com/office/officeart/2005/8/layout/bProcess4"/>
    <dgm:cxn modelId="{04BEF086-E0A6-FE4C-8D0D-B28F11479A91}" type="presParOf" srcId="{FBAE3897-5056-574B-B61D-79A1073D29A5}" destId="{C7F106E0-091C-3A45-BF8B-0000DD0E632C}" srcOrd="1" destOrd="0" presId="urn:microsoft.com/office/officeart/2005/8/layout/bProcess4"/>
    <dgm:cxn modelId="{226DEE75-F872-DC42-9E1D-C39CCCF449AF}" type="presParOf" srcId="{FBAE3897-5056-574B-B61D-79A1073D29A5}" destId="{8BB65A8E-F8BA-B047-8669-AA7E0488D047}" srcOrd="2" destOrd="0" presId="urn:microsoft.com/office/officeart/2005/8/layout/bProcess4"/>
    <dgm:cxn modelId="{CAD71C30-685C-044B-8E66-13343EDBB43A}" type="presParOf" srcId="{8BB65A8E-F8BA-B047-8669-AA7E0488D047}" destId="{ED3BA818-B079-9F44-977A-BAC7FBC0878E}" srcOrd="0" destOrd="0" presId="urn:microsoft.com/office/officeart/2005/8/layout/bProcess4"/>
    <dgm:cxn modelId="{C0EB19C6-9E31-EF46-96A8-8D36C427353E}" type="presParOf" srcId="{8BB65A8E-F8BA-B047-8669-AA7E0488D047}" destId="{6BD49778-BB82-D647-BA00-471F835AC220}" srcOrd="1" destOrd="0" presId="urn:microsoft.com/office/officeart/2005/8/layout/bProcess4"/>
    <dgm:cxn modelId="{B9951FDC-43F9-9544-A097-52FABB0B607F}" type="presParOf" srcId="{FBAE3897-5056-574B-B61D-79A1073D29A5}" destId="{90B30402-A19E-7E4D-BEB2-6F6A6D66EDBC}" srcOrd="3" destOrd="0" presId="urn:microsoft.com/office/officeart/2005/8/layout/bProcess4"/>
    <dgm:cxn modelId="{CAD34E18-B239-974D-84CE-4867D717CE66}" type="presParOf" srcId="{FBAE3897-5056-574B-B61D-79A1073D29A5}" destId="{74E834FD-F5B9-ED41-B040-903ADEB08E57}" srcOrd="4" destOrd="0" presId="urn:microsoft.com/office/officeart/2005/8/layout/bProcess4"/>
    <dgm:cxn modelId="{D9A48421-B412-BF4B-BE69-668E2CD45AE2}" type="presParOf" srcId="{74E834FD-F5B9-ED41-B040-903ADEB08E57}" destId="{4DC5698A-0BD3-8446-B7F4-EF0A7F933FFC}" srcOrd="0" destOrd="0" presId="urn:microsoft.com/office/officeart/2005/8/layout/bProcess4"/>
    <dgm:cxn modelId="{8F041A53-BCFD-7641-AB08-B2D09F9C7105}" type="presParOf" srcId="{74E834FD-F5B9-ED41-B040-903ADEB08E57}" destId="{8DEC8E42-1F9D-1A49-AB9C-C433D3F34A77}" srcOrd="1" destOrd="0" presId="urn:microsoft.com/office/officeart/2005/8/layout/bProcess4"/>
    <dgm:cxn modelId="{B43AAF17-2FC4-F446-98DC-F9F440567CE7}" type="presParOf" srcId="{FBAE3897-5056-574B-B61D-79A1073D29A5}" destId="{A5797558-D517-AE4D-8633-CF0B2A48F55D}" srcOrd="5" destOrd="0" presId="urn:microsoft.com/office/officeart/2005/8/layout/bProcess4"/>
    <dgm:cxn modelId="{F4CBED42-E6F1-484C-96A1-209EAB30E11D}" type="presParOf" srcId="{FBAE3897-5056-574B-B61D-79A1073D29A5}" destId="{7684BD67-2AF7-984A-8744-14E7F2772806}" srcOrd="6" destOrd="0" presId="urn:microsoft.com/office/officeart/2005/8/layout/bProcess4"/>
    <dgm:cxn modelId="{56010D08-F661-2A49-90A7-4F1D92EA1ADD}" type="presParOf" srcId="{7684BD67-2AF7-984A-8744-14E7F2772806}" destId="{E6C54DF5-6637-6A49-B22A-012683162AA3}" srcOrd="0" destOrd="0" presId="urn:microsoft.com/office/officeart/2005/8/layout/bProcess4"/>
    <dgm:cxn modelId="{0BD68B9F-8161-4D41-A374-E910854C602D}" type="presParOf" srcId="{7684BD67-2AF7-984A-8744-14E7F2772806}" destId="{20833F85-384C-AE43-8A78-D99E6863292B}" srcOrd="1" destOrd="0" presId="urn:microsoft.com/office/officeart/2005/8/layout/bProcess4"/>
    <dgm:cxn modelId="{DD9128F9-ED3A-7D4C-ACFE-F812823AFFC0}" type="presParOf" srcId="{FBAE3897-5056-574B-B61D-79A1073D29A5}" destId="{53B84963-D50A-A44B-BB30-ECE3B5EF8A2A}" srcOrd="7" destOrd="0" presId="urn:microsoft.com/office/officeart/2005/8/layout/bProcess4"/>
    <dgm:cxn modelId="{611F4635-FF29-0145-927F-9C533E6C312F}" type="presParOf" srcId="{FBAE3897-5056-574B-B61D-79A1073D29A5}" destId="{98A0D202-338E-C945-B246-25F96927280E}" srcOrd="8" destOrd="0" presId="urn:microsoft.com/office/officeart/2005/8/layout/bProcess4"/>
    <dgm:cxn modelId="{F44087EE-937B-E141-85EE-E8FADE9A7557}" type="presParOf" srcId="{98A0D202-338E-C945-B246-25F96927280E}" destId="{A7A26BDE-DFEC-AF4D-B5B0-C26EEE2E108A}" srcOrd="0" destOrd="0" presId="urn:microsoft.com/office/officeart/2005/8/layout/bProcess4"/>
    <dgm:cxn modelId="{8CCD42D1-1ED9-1541-AA5D-37C115A13BE4}" type="presParOf" srcId="{98A0D202-338E-C945-B246-25F96927280E}" destId="{67C9C8CC-A6AD-6F4F-8202-40B4EF21C573}" srcOrd="1" destOrd="0" presId="urn:microsoft.com/office/officeart/2005/8/layout/bProcess4"/>
    <dgm:cxn modelId="{D24A1FAF-C85F-DD4A-8A20-7087541574C3}" type="presParOf" srcId="{FBAE3897-5056-574B-B61D-79A1073D29A5}" destId="{6CC07ABD-A6B7-C343-82B6-5DEB87D0E2FA}" srcOrd="9" destOrd="0" presId="urn:microsoft.com/office/officeart/2005/8/layout/bProcess4"/>
    <dgm:cxn modelId="{1E7C464F-4AD9-4947-8FB3-79C9AC92510C}" type="presParOf" srcId="{FBAE3897-5056-574B-B61D-79A1073D29A5}" destId="{4FCC7E0F-0F7E-5C4D-B5C1-DD00D4FD8651}" srcOrd="10" destOrd="0" presId="urn:microsoft.com/office/officeart/2005/8/layout/bProcess4"/>
    <dgm:cxn modelId="{6039CCF3-359C-B748-BC54-56A2EA26D1C3}" type="presParOf" srcId="{4FCC7E0F-0F7E-5C4D-B5C1-DD00D4FD8651}" destId="{A461CC53-B4ED-E849-938D-8E2DAE2498C9}" srcOrd="0" destOrd="0" presId="urn:microsoft.com/office/officeart/2005/8/layout/bProcess4"/>
    <dgm:cxn modelId="{02F923C3-6780-4547-BD65-316BE0C33956}" type="presParOf" srcId="{4FCC7E0F-0F7E-5C4D-B5C1-DD00D4FD8651}" destId="{F88E5B76-35F5-FA4D-A215-E27432B4ECF4}" srcOrd="1" destOrd="0" presId="urn:microsoft.com/office/officeart/2005/8/layout/bProcess4"/>
    <dgm:cxn modelId="{4B16C9F3-3EAC-294C-A197-8133D628F547}" type="presParOf" srcId="{FBAE3897-5056-574B-B61D-79A1073D29A5}" destId="{A62DC3EE-DD3C-9F45-A047-9DDF95C65C62}" srcOrd="11" destOrd="0" presId="urn:microsoft.com/office/officeart/2005/8/layout/bProcess4"/>
    <dgm:cxn modelId="{509180AC-8B50-5E4B-8574-53F1A246D6D7}" type="presParOf" srcId="{FBAE3897-5056-574B-B61D-79A1073D29A5}" destId="{D30820B1-12BA-EB40-8A42-D1897CDBCAA3}" srcOrd="12" destOrd="0" presId="urn:microsoft.com/office/officeart/2005/8/layout/bProcess4"/>
    <dgm:cxn modelId="{44DF15E1-4ADF-0046-B77E-EE543D146DEA}" type="presParOf" srcId="{D30820B1-12BA-EB40-8A42-D1897CDBCAA3}" destId="{EFFCEB37-6C28-8F4B-AC97-F7BF55CA945D}" srcOrd="0" destOrd="0" presId="urn:microsoft.com/office/officeart/2005/8/layout/bProcess4"/>
    <dgm:cxn modelId="{DB663FFB-6883-0846-A31E-760795B1A42E}" type="presParOf" srcId="{D30820B1-12BA-EB40-8A42-D1897CDBCAA3}" destId="{2C676995-5985-3240-A7BF-F290867DEE2B}" srcOrd="1" destOrd="0" presId="urn:microsoft.com/office/officeart/2005/8/layout/bProcess4"/>
    <dgm:cxn modelId="{D6A8F3D9-8844-AC46-8F8F-9CC4E74E93ED}" type="presParOf" srcId="{FBAE3897-5056-574B-B61D-79A1073D29A5}" destId="{2024E32A-D727-E945-80AC-6229F3676FD2}" srcOrd="13" destOrd="0" presId="urn:microsoft.com/office/officeart/2005/8/layout/bProcess4"/>
    <dgm:cxn modelId="{AFF4C49E-0894-6341-BFFA-A830E4E34625}" type="presParOf" srcId="{FBAE3897-5056-574B-B61D-79A1073D29A5}" destId="{16AF95EB-C2D8-1247-B6D0-146FA2F3BA42}" srcOrd="14" destOrd="0" presId="urn:microsoft.com/office/officeart/2005/8/layout/bProcess4"/>
    <dgm:cxn modelId="{1E85EE53-A919-DC45-8E42-36285C971A04}" type="presParOf" srcId="{16AF95EB-C2D8-1247-B6D0-146FA2F3BA42}" destId="{F46B48FE-F84F-944F-8518-151B3F04C719}" srcOrd="0" destOrd="0" presId="urn:microsoft.com/office/officeart/2005/8/layout/bProcess4"/>
    <dgm:cxn modelId="{EC695550-CB44-434B-9F0C-3949B4E414F7}" type="presParOf" srcId="{16AF95EB-C2D8-1247-B6D0-146FA2F3BA42}" destId="{D689F473-6924-D44F-9350-85CE7B8CC0BD}" srcOrd="1" destOrd="0" presId="urn:microsoft.com/office/officeart/2005/8/layout/bProcess4"/>
    <dgm:cxn modelId="{DCED8564-9FF3-9340-9EEE-DCDA5A45A0C4}" type="presParOf" srcId="{FBAE3897-5056-574B-B61D-79A1073D29A5}" destId="{4EC1802E-D58A-2D46-945C-B4B558308453}" srcOrd="15" destOrd="0" presId="urn:microsoft.com/office/officeart/2005/8/layout/bProcess4"/>
    <dgm:cxn modelId="{34F98535-6698-3541-99E3-EFC80C578E88}" type="presParOf" srcId="{FBAE3897-5056-574B-B61D-79A1073D29A5}" destId="{F3305D07-D92D-0E4D-9863-7C8287305D74}" srcOrd="16" destOrd="0" presId="urn:microsoft.com/office/officeart/2005/8/layout/bProcess4"/>
    <dgm:cxn modelId="{89F82D55-3732-7C4E-A996-2F39AC6BCA15}" type="presParOf" srcId="{F3305D07-D92D-0E4D-9863-7C8287305D74}" destId="{71F1C9C1-E61D-3943-BC98-3FD7680E658C}" srcOrd="0" destOrd="0" presId="urn:microsoft.com/office/officeart/2005/8/layout/bProcess4"/>
    <dgm:cxn modelId="{C71624C6-E51A-2C43-8BE9-FBD601C46E8F}" type="presParOf" srcId="{F3305D07-D92D-0E4D-9863-7C8287305D74}" destId="{B04F6AB1-36EF-8242-A2F2-3FB928626A3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36CB41-D674-2742-8AF4-B2D201535673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44ABE5-0CB8-9548-B6F1-38ABA90A21F0}">
      <dgm:prSet/>
      <dgm:spPr/>
      <dgm:t>
        <a:bodyPr/>
        <a:lstStyle/>
        <a:p>
          <a:r>
            <a:rPr lang="en-US" b="1" i="0" dirty="0">
              <a:latin typeface="Franklin Gothic Demi Cond" panose="020B0603020102020204" pitchFamily="34" charset="0"/>
            </a:rPr>
            <a:t>Provides the knowledge and skills necessary for managing change in complex organizations</a:t>
          </a:r>
        </a:p>
      </dgm:t>
    </dgm:pt>
    <dgm:pt modelId="{EF8E933D-DBA8-EE45-B7E4-B6AC8237C02A}" type="parTrans" cxnId="{DAF87F50-359D-8F4D-B415-7ED6FAD0284C}">
      <dgm:prSet/>
      <dgm:spPr/>
      <dgm:t>
        <a:bodyPr/>
        <a:lstStyle/>
        <a:p>
          <a:endParaRPr lang="en-US" b="1" i="0">
            <a:latin typeface="Franklin Gothic Demi Cond" panose="020B0603020102020204" pitchFamily="34" charset="0"/>
          </a:endParaRPr>
        </a:p>
      </dgm:t>
    </dgm:pt>
    <dgm:pt modelId="{B1BD18C7-A710-8C41-B937-318919844FBA}" type="sibTrans" cxnId="{DAF87F50-359D-8F4D-B415-7ED6FAD0284C}">
      <dgm:prSet/>
      <dgm:spPr/>
      <dgm:t>
        <a:bodyPr/>
        <a:lstStyle/>
        <a:p>
          <a:endParaRPr lang="en-US" b="1" i="0">
            <a:latin typeface="Franklin Gothic Demi Cond" panose="020B0603020102020204" pitchFamily="34" charset="0"/>
          </a:endParaRPr>
        </a:p>
      </dgm:t>
    </dgm:pt>
    <dgm:pt modelId="{2E2FC952-BD24-BF46-AD8C-4B1F2AC5225E}">
      <dgm:prSet/>
      <dgm:spPr/>
      <dgm:t>
        <a:bodyPr/>
        <a:lstStyle/>
        <a:p>
          <a:r>
            <a:rPr lang="en-US" b="1" i="0" dirty="0">
              <a:latin typeface="Franklin Gothic Demi Cond" panose="020B0603020102020204" pitchFamily="34" charset="0"/>
            </a:rPr>
            <a:t>An excellent choice for combining with a complementary field or concentration</a:t>
          </a:r>
        </a:p>
      </dgm:t>
    </dgm:pt>
    <dgm:pt modelId="{A6039C89-7E12-E143-860D-2FC7DD1A4AF1}" type="parTrans" cxnId="{68CEC841-FB4E-0F4B-A559-214367D749FA}">
      <dgm:prSet/>
      <dgm:spPr/>
      <dgm:t>
        <a:bodyPr/>
        <a:lstStyle/>
        <a:p>
          <a:endParaRPr lang="en-US" b="1" i="0">
            <a:latin typeface="Franklin Gothic Demi Cond" panose="020B0603020102020204" pitchFamily="34" charset="0"/>
          </a:endParaRPr>
        </a:p>
      </dgm:t>
    </dgm:pt>
    <dgm:pt modelId="{F66F7C54-874F-B94B-82A9-F1080AA155C2}" type="sibTrans" cxnId="{68CEC841-FB4E-0F4B-A559-214367D749FA}">
      <dgm:prSet/>
      <dgm:spPr/>
      <dgm:t>
        <a:bodyPr/>
        <a:lstStyle/>
        <a:p>
          <a:endParaRPr lang="en-US" b="1" i="0">
            <a:latin typeface="Franklin Gothic Demi Cond" panose="020B0603020102020204" pitchFamily="34" charset="0"/>
          </a:endParaRPr>
        </a:p>
      </dgm:t>
    </dgm:pt>
    <dgm:pt modelId="{342AB1BE-5546-D349-9065-C7F2FAC15165}">
      <dgm:prSet/>
      <dgm:spPr/>
      <dgm:t>
        <a:bodyPr/>
        <a:lstStyle/>
        <a:p>
          <a:r>
            <a:rPr lang="en-US" b="1" i="0">
              <a:latin typeface="Franklin Gothic Demi Cond" panose="020B0603020102020204" pitchFamily="34" charset="0"/>
            </a:rPr>
            <a:t>Great foundation for graduate studies </a:t>
          </a:r>
        </a:p>
      </dgm:t>
    </dgm:pt>
    <dgm:pt modelId="{AD778527-91B8-A244-B1CF-171D55D07EE3}" type="parTrans" cxnId="{09D82AFA-31CB-FD42-8BD3-882074135738}">
      <dgm:prSet/>
      <dgm:spPr/>
      <dgm:t>
        <a:bodyPr/>
        <a:lstStyle/>
        <a:p>
          <a:endParaRPr lang="en-US" b="1" i="0">
            <a:latin typeface="Franklin Gothic Demi Cond" panose="020B0603020102020204" pitchFamily="34" charset="0"/>
          </a:endParaRPr>
        </a:p>
      </dgm:t>
    </dgm:pt>
    <dgm:pt modelId="{651635A9-B3E7-6541-B484-1DDB7FEAE726}" type="sibTrans" cxnId="{09D82AFA-31CB-FD42-8BD3-882074135738}">
      <dgm:prSet/>
      <dgm:spPr/>
      <dgm:t>
        <a:bodyPr/>
        <a:lstStyle/>
        <a:p>
          <a:endParaRPr lang="en-US" b="1" i="0">
            <a:latin typeface="Franklin Gothic Demi Cond" panose="020B0603020102020204" pitchFamily="34" charset="0"/>
          </a:endParaRPr>
        </a:p>
      </dgm:t>
    </dgm:pt>
    <dgm:pt modelId="{67FA391C-1233-CD44-B28A-5A0A32BA85AA}" type="pres">
      <dgm:prSet presAssocID="{7436CB41-D674-2742-8AF4-B2D201535673}" presName="Name0" presStyleCnt="0">
        <dgm:presLayoutVars>
          <dgm:dir/>
          <dgm:resizeHandles val="exact"/>
        </dgm:presLayoutVars>
      </dgm:prSet>
      <dgm:spPr/>
    </dgm:pt>
    <dgm:pt modelId="{B479EF41-1FCB-8942-8634-63B3CC01242A}" type="pres">
      <dgm:prSet presAssocID="{1844ABE5-0CB8-9548-B6F1-38ABA90A21F0}" presName="composite" presStyleCnt="0"/>
      <dgm:spPr/>
    </dgm:pt>
    <dgm:pt modelId="{64848BB6-5558-154F-9FDA-B3BB4F464305}" type="pres">
      <dgm:prSet presAssocID="{1844ABE5-0CB8-9548-B6F1-38ABA90A21F0}" presName="rect1" presStyleLbl="trAlignAcc1" presStyleIdx="0" presStyleCnt="3">
        <dgm:presLayoutVars>
          <dgm:bulletEnabled val="1"/>
        </dgm:presLayoutVars>
      </dgm:prSet>
      <dgm:spPr/>
    </dgm:pt>
    <dgm:pt modelId="{A328EA1C-9117-E747-9F8E-72329C3B4089}" type="pres">
      <dgm:prSet presAssocID="{1844ABE5-0CB8-9548-B6F1-38ABA90A21F0}" presName="rect2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DB3133E-868C-3A45-8909-57DB495957EE}" type="pres">
      <dgm:prSet presAssocID="{B1BD18C7-A710-8C41-B937-318919844FBA}" presName="sibTrans" presStyleCnt="0"/>
      <dgm:spPr/>
    </dgm:pt>
    <dgm:pt modelId="{3AC48BC4-5A4B-874F-AC61-A440FCD6074E}" type="pres">
      <dgm:prSet presAssocID="{2E2FC952-BD24-BF46-AD8C-4B1F2AC5225E}" presName="composite" presStyleCnt="0"/>
      <dgm:spPr/>
    </dgm:pt>
    <dgm:pt modelId="{A7335BD7-ACC3-2C40-BA44-041042D925D3}" type="pres">
      <dgm:prSet presAssocID="{2E2FC952-BD24-BF46-AD8C-4B1F2AC5225E}" presName="rect1" presStyleLbl="trAlignAcc1" presStyleIdx="1" presStyleCnt="3">
        <dgm:presLayoutVars>
          <dgm:bulletEnabled val="1"/>
        </dgm:presLayoutVars>
      </dgm:prSet>
      <dgm:spPr/>
    </dgm:pt>
    <dgm:pt modelId="{69326128-30CE-C141-A492-CE71A8BE6937}" type="pres">
      <dgm:prSet presAssocID="{2E2FC952-BD24-BF46-AD8C-4B1F2AC5225E}" presName="rect2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62000" r="-62000"/>
          </a:stretch>
        </a:blipFill>
      </dgm:spPr>
    </dgm:pt>
    <dgm:pt modelId="{14F733AF-CD20-0249-95C1-09279AA61195}" type="pres">
      <dgm:prSet presAssocID="{F66F7C54-874F-B94B-82A9-F1080AA155C2}" presName="sibTrans" presStyleCnt="0"/>
      <dgm:spPr/>
    </dgm:pt>
    <dgm:pt modelId="{58680807-A37B-3B4C-83A9-1F52B176BD67}" type="pres">
      <dgm:prSet presAssocID="{342AB1BE-5546-D349-9065-C7F2FAC15165}" presName="composite" presStyleCnt="0"/>
      <dgm:spPr/>
    </dgm:pt>
    <dgm:pt modelId="{16DA9592-B195-8542-ACE5-E6B4A90A9889}" type="pres">
      <dgm:prSet presAssocID="{342AB1BE-5546-D349-9065-C7F2FAC15165}" presName="rect1" presStyleLbl="trAlignAcc1" presStyleIdx="2" presStyleCnt="3">
        <dgm:presLayoutVars>
          <dgm:bulletEnabled val="1"/>
        </dgm:presLayoutVars>
      </dgm:prSet>
      <dgm:spPr/>
    </dgm:pt>
    <dgm:pt modelId="{46378DA9-2E97-9042-94BB-96D60E1213D3}" type="pres">
      <dgm:prSet presAssocID="{342AB1BE-5546-D349-9065-C7F2FAC15165}" presName="rect2" presStyleLbl="fgImgPlace1" presStyleIdx="2" presStyleCnt="3" custLinFactNeighborX="6051" custLinFactNeighborY="6939"/>
      <dgm:spPr>
        <a:blipFill>
          <a:blip xmlns:r="http://schemas.openxmlformats.org/officeDocument/2006/relationships" r:embed="rId3"/>
          <a:srcRect/>
          <a:stretch>
            <a:fillRect l="-38000" r="-38000"/>
          </a:stretch>
        </a:blipFill>
      </dgm:spPr>
    </dgm:pt>
  </dgm:ptLst>
  <dgm:cxnLst>
    <dgm:cxn modelId="{204ECF0A-1436-7C43-97AE-6B27B1F1D936}" type="presOf" srcId="{7436CB41-D674-2742-8AF4-B2D201535673}" destId="{67FA391C-1233-CD44-B28A-5A0A32BA85AA}" srcOrd="0" destOrd="0" presId="urn:microsoft.com/office/officeart/2008/layout/PictureStrips"/>
    <dgm:cxn modelId="{6724912C-0BF1-2A41-9499-982EBB88B444}" type="presOf" srcId="{342AB1BE-5546-D349-9065-C7F2FAC15165}" destId="{16DA9592-B195-8542-ACE5-E6B4A90A9889}" srcOrd="0" destOrd="0" presId="urn:microsoft.com/office/officeart/2008/layout/PictureStrips"/>
    <dgm:cxn modelId="{68CEC841-FB4E-0F4B-A559-214367D749FA}" srcId="{7436CB41-D674-2742-8AF4-B2D201535673}" destId="{2E2FC952-BD24-BF46-AD8C-4B1F2AC5225E}" srcOrd="1" destOrd="0" parTransId="{A6039C89-7E12-E143-860D-2FC7DD1A4AF1}" sibTransId="{F66F7C54-874F-B94B-82A9-F1080AA155C2}"/>
    <dgm:cxn modelId="{1C23B84A-0FAA-9F48-A9B0-F567DBC969AC}" type="presOf" srcId="{2E2FC952-BD24-BF46-AD8C-4B1F2AC5225E}" destId="{A7335BD7-ACC3-2C40-BA44-041042D925D3}" srcOrd="0" destOrd="0" presId="urn:microsoft.com/office/officeart/2008/layout/PictureStrips"/>
    <dgm:cxn modelId="{DAF87F50-359D-8F4D-B415-7ED6FAD0284C}" srcId="{7436CB41-D674-2742-8AF4-B2D201535673}" destId="{1844ABE5-0CB8-9548-B6F1-38ABA90A21F0}" srcOrd="0" destOrd="0" parTransId="{EF8E933D-DBA8-EE45-B7E4-B6AC8237C02A}" sibTransId="{B1BD18C7-A710-8C41-B937-318919844FBA}"/>
    <dgm:cxn modelId="{05A2F3BA-7C5B-CA47-87B6-276656A415A5}" type="presOf" srcId="{1844ABE5-0CB8-9548-B6F1-38ABA90A21F0}" destId="{64848BB6-5558-154F-9FDA-B3BB4F464305}" srcOrd="0" destOrd="0" presId="urn:microsoft.com/office/officeart/2008/layout/PictureStrips"/>
    <dgm:cxn modelId="{09D82AFA-31CB-FD42-8BD3-882074135738}" srcId="{7436CB41-D674-2742-8AF4-B2D201535673}" destId="{342AB1BE-5546-D349-9065-C7F2FAC15165}" srcOrd="2" destOrd="0" parTransId="{AD778527-91B8-A244-B1CF-171D55D07EE3}" sibTransId="{651635A9-B3E7-6541-B484-1DDB7FEAE726}"/>
    <dgm:cxn modelId="{B3E2AF88-57B4-A047-856F-0DC8D16F5298}" type="presParOf" srcId="{67FA391C-1233-CD44-B28A-5A0A32BA85AA}" destId="{B479EF41-1FCB-8942-8634-63B3CC01242A}" srcOrd="0" destOrd="0" presId="urn:microsoft.com/office/officeart/2008/layout/PictureStrips"/>
    <dgm:cxn modelId="{AEF07254-D84C-964C-A7F2-BD0ACB9185B2}" type="presParOf" srcId="{B479EF41-1FCB-8942-8634-63B3CC01242A}" destId="{64848BB6-5558-154F-9FDA-B3BB4F464305}" srcOrd="0" destOrd="0" presId="urn:microsoft.com/office/officeart/2008/layout/PictureStrips"/>
    <dgm:cxn modelId="{9F7F567B-7402-664A-B333-C3D50B39A893}" type="presParOf" srcId="{B479EF41-1FCB-8942-8634-63B3CC01242A}" destId="{A328EA1C-9117-E747-9F8E-72329C3B4089}" srcOrd="1" destOrd="0" presId="urn:microsoft.com/office/officeart/2008/layout/PictureStrips"/>
    <dgm:cxn modelId="{B8C088CC-A392-FC4B-881A-09EC84A3A5DB}" type="presParOf" srcId="{67FA391C-1233-CD44-B28A-5A0A32BA85AA}" destId="{7DB3133E-868C-3A45-8909-57DB495957EE}" srcOrd="1" destOrd="0" presId="urn:microsoft.com/office/officeart/2008/layout/PictureStrips"/>
    <dgm:cxn modelId="{62B7559E-02D7-3F4B-A7A4-004EA8D4CCF9}" type="presParOf" srcId="{67FA391C-1233-CD44-B28A-5A0A32BA85AA}" destId="{3AC48BC4-5A4B-874F-AC61-A440FCD6074E}" srcOrd="2" destOrd="0" presId="urn:microsoft.com/office/officeart/2008/layout/PictureStrips"/>
    <dgm:cxn modelId="{AF892085-7150-8E4F-9B99-48B2986E01A3}" type="presParOf" srcId="{3AC48BC4-5A4B-874F-AC61-A440FCD6074E}" destId="{A7335BD7-ACC3-2C40-BA44-041042D925D3}" srcOrd="0" destOrd="0" presId="urn:microsoft.com/office/officeart/2008/layout/PictureStrips"/>
    <dgm:cxn modelId="{2516396A-94D1-1D4F-9E92-E65F71E06AC6}" type="presParOf" srcId="{3AC48BC4-5A4B-874F-AC61-A440FCD6074E}" destId="{69326128-30CE-C141-A492-CE71A8BE6937}" srcOrd="1" destOrd="0" presId="urn:microsoft.com/office/officeart/2008/layout/PictureStrips"/>
    <dgm:cxn modelId="{9BCA5317-D502-2740-9981-E13492CE4F9D}" type="presParOf" srcId="{67FA391C-1233-CD44-B28A-5A0A32BA85AA}" destId="{14F733AF-CD20-0249-95C1-09279AA61195}" srcOrd="3" destOrd="0" presId="urn:microsoft.com/office/officeart/2008/layout/PictureStrips"/>
    <dgm:cxn modelId="{702C466C-1631-3B47-941F-C7DFFE03FBC2}" type="presParOf" srcId="{67FA391C-1233-CD44-B28A-5A0A32BA85AA}" destId="{58680807-A37B-3B4C-83A9-1F52B176BD67}" srcOrd="4" destOrd="0" presId="urn:microsoft.com/office/officeart/2008/layout/PictureStrips"/>
    <dgm:cxn modelId="{F8C44866-D983-AD47-B012-E68FCB305B28}" type="presParOf" srcId="{58680807-A37B-3B4C-83A9-1F52B176BD67}" destId="{16DA9592-B195-8542-ACE5-E6B4A90A9889}" srcOrd="0" destOrd="0" presId="urn:microsoft.com/office/officeart/2008/layout/PictureStrips"/>
    <dgm:cxn modelId="{B3C0BFFD-88F1-3D4D-9F24-0A25BA1F9625}" type="presParOf" srcId="{58680807-A37B-3B4C-83A9-1F52B176BD67}" destId="{46378DA9-2E97-9042-94BB-96D60E1213D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33ADD-1EDF-3D44-88EB-6B23EA9D2110}">
      <dsp:nvSpPr>
        <dsp:cNvPr id="0" name=""/>
        <dsp:cNvSpPr/>
      </dsp:nvSpPr>
      <dsp:spPr>
        <a:xfrm>
          <a:off x="6401258" y="1757864"/>
          <a:ext cx="179593" cy="588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478"/>
              </a:lnTo>
              <a:lnTo>
                <a:pt x="179593" y="58847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40D2D-5C59-BD4E-B766-027F54F18F1E}">
      <dsp:nvSpPr>
        <dsp:cNvPr id="0" name=""/>
        <dsp:cNvSpPr/>
      </dsp:nvSpPr>
      <dsp:spPr>
        <a:xfrm>
          <a:off x="6162924" y="1757864"/>
          <a:ext cx="238334" cy="588478"/>
        </a:xfrm>
        <a:custGeom>
          <a:avLst/>
          <a:gdLst/>
          <a:ahLst/>
          <a:cxnLst/>
          <a:rect l="0" t="0" r="0" b="0"/>
          <a:pathLst>
            <a:path>
              <a:moveTo>
                <a:pt x="238334" y="0"/>
              </a:moveTo>
              <a:lnTo>
                <a:pt x="238334" y="588478"/>
              </a:lnTo>
              <a:lnTo>
                <a:pt x="0" y="58847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0C685-66C9-164D-8575-A7FAD7ACC80F}">
      <dsp:nvSpPr>
        <dsp:cNvPr id="0" name=""/>
        <dsp:cNvSpPr/>
      </dsp:nvSpPr>
      <dsp:spPr>
        <a:xfrm>
          <a:off x="9355912" y="4107611"/>
          <a:ext cx="1160297" cy="417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64"/>
              </a:lnTo>
              <a:lnTo>
                <a:pt x="1160297" y="208964"/>
              </a:lnTo>
              <a:lnTo>
                <a:pt x="1160297" y="41792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CAF67D0-E1E4-7C47-A02F-B5596BA2FABA}">
      <dsp:nvSpPr>
        <dsp:cNvPr id="0" name=""/>
        <dsp:cNvSpPr/>
      </dsp:nvSpPr>
      <dsp:spPr>
        <a:xfrm>
          <a:off x="7942568" y="4107611"/>
          <a:ext cx="1413343" cy="417928"/>
        </a:xfrm>
        <a:custGeom>
          <a:avLst/>
          <a:gdLst/>
          <a:ahLst/>
          <a:cxnLst/>
          <a:rect l="0" t="0" r="0" b="0"/>
          <a:pathLst>
            <a:path>
              <a:moveTo>
                <a:pt x="1413343" y="0"/>
              </a:moveTo>
              <a:lnTo>
                <a:pt x="1413343" y="208964"/>
              </a:lnTo>
              <a:lnTo>
                <a:pt x="0" y="208964"/>
              </a:lnTo>
              <a:lnTo>
                <a:pt x="0" y="41792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4883E2A-DF35-DB4E-98D9-B9BC173F97C3}">
      <dsp:nvSpPr>
        <dsp:cNvPr id="0" name=""/>
        <dsp:cNvSpPr/>
      </dsp:nvSpPr>
      <dsp:spPr>
        <a:xfrm>
          <a:off x="6401258" y="1757864"/>
          <a:ext cx="2954653" cy="1454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5222"/>
              </a:lnTo>
              <a:lnTo>
                <a:pt x="2954653" y="1245222"/>
              </a:lnTo>
              <a:lnTo>
                <a:pt x="2954653" y="1454186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1DD0798-623A-DD4A-96E6-ABCD95AF369F}">
      <dsp:nvSpPr>
        <dsp:cNvPr id="0" name=""/>
        <dsp:cNvSpPr/>
      </dsp:nvSpPr>
      <dsp:spPr>
        <a:xfrm>
          <a:off x="3387863" y="4107611"/>
          <a:ext cx="2234110" cy="417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64"/>
              </a:lnTo>
              <a:lnTo>
                <a:pt x="2234110" y="208964"/>
              </a:lnTo>
              <a:lnTo>
                <a:pt x="2234110" y="41792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D832601-992F-494D-911A-6CBABDDE9932}">
      <dsp:nvSpPr>
        <dsp:cNvPr id="0" name=""/>
        <dsp:cNvSpPr/>
      </dsp:nvSpPr>
      <dsp:spPr>
        <a:xfrm>
          <a:off x="3387863" y="4107611"/>
          <a:ext cx="133826" cy="417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64"/>
              </a:lnTo>
              <a:lnTo>
                <a:pt x="133826" y="208964"/>
              </a:lnTo>
              <a:lnTo>
                <a:pt x="133826" y="41792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B076D-D4B4-6647-99E5-3DC1266FA6E9}">
      <dsp:nvSpPr>
        <dsp:cNvPr id="0" name=""/>
        <dsp:cNvSpPr/>
      </dsp:nvSpPr>
      <dsp:spPr>
        <a:xfrm>
          <a:off x="1451590" y="4107611"/>
          <a:ext cx="1936273" cy="403241"/>
        </a:xfrm>
        <a:custGeom>
          <a:avLst/>
          <a:gdLst/>
          <a:ahLst/>
          <a:cxnLst/>
          <a:rect l="0" t="0" r="0" b="0"/>
          <a:pathLst>
            <a:path>
              <a:moveTo>
                <a:pt x="1936273" y="0"/>
              </a:moveTo>
              <a:lnTo>
                <a:pt x="1936273" y="194276"/>
              </a:lnTo>
              <a:lnTo>
                <a:pt x="0" y="194276"/>
              </a:lnTo>
              <a:lnTo>
                <a:pt x="0" y="403241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B23D4B2-CCC7-8C48-95F4-32F2B53894FF}">
      <dsp:nvSpPr>
        <dsp:cNvPr id="0" name=""/>
        <dsp:cNvSpPr/>
      </dsp:nvSpPr>
      <dsp:spPr>
        <a:xfrm>
          <a:off x="3387863" y="1757864"/>
          <a:ext cx="3013394" cy="1454186"/>
        </a:xfrm>
        <a:custGeom>
          <a:avLst/>
          <a:gdLst/>
          <a:ahLst/>
          <a:cxnLst/>
          <a:rect l="0" t="0" r="0" b="0"/>
          <a:pathLst>
            <a:path>
              <a:moveTo>
                <a:pt x="3013394" y="0"/>
              </a:moveTo>
              <a:lnTo>
                <a:pt x="3013394" y="1245222"/>
              </a:lnTo>
              <a:lnTo>
                <a:pt x="0" y="1245222"/>
              </a:lnTo>
              <a:lnTo>
                <a:pt x="0" y="1454186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2FDC19B-56C2-8C4A-B5DB-74011A94C174}">
      <dsp:nvSpPr>
        <dsp:cNvPr id="0" name=""/>
        <dsp:cNvSpPr/>
      </dsp:nvSpPr>
      <dsp:spPr>
        <a:xfrm>
          <a:off x="5536409" y="1009525"/>
          <a:ext cx="1729697" cy="748339"/>
        </a:xfrm>
        <a:prstGeom prst="rect">
          <a:avLst/>
        </a:prstGeom>
        <a:solidFill>
          <a:srgbClr val="FFEF8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Dept. Chair</a:t>
          </a:r>
        </a:p>
      </dsp:txBody>
      <dsp:txXfrm>
        <a:off x="5536409" y="1009525"/>
        <a:ext cx="1729697" cy="748339"/>
      </dsp:txXfrm>
    </dsp:sp>
    <dsp:sp modelId="{3890AF11-48E3-8A4C-94E4-4CB8445E8987}">
      <dsp:nvSpPr>
        <dsp:cNvPr id="0" name=""/>
        <dsp:cNvSpPr/>
      </dsp:nvSpPr>
      <dsp:spPr>
        <a:xfrm flipV="1">
          <a:off x="6083436" y="1686261"/>
          <a:ext cx="543609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0" kern="1200" dirty="0">
            <a:latin typeface="Franklin Gothic Demi Cond" panose="020B0603020102020204" pitchFamily="34" charset="0"/>
          </a:endParaRPr>
        </a:p>
      </dsp:txBody>
      <dsp:txXfrm rot="10800000">
        <a:off x="6083436" y="1686261"/>
        <a:ext cx="543609" cy="44061"/>
      </dsp:txXfrm>
    </dsp:sp>
    <dsp:sp modelId="{4E8E6BDD-AB65-AC4B-922B-812DF9E836C0}">
      <dsp:nvSpPr>
        <dsp:cNvPr id="0" name=""/>
        <dsp:cNvSpPr/>
      </dsp:nvSpPr>
      <dsp:spPr>
        <a:xfrm>
          <a:off x="2523015" y="3212051"/>
          <a:ext cx="1729697" cy="89556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Organization Studies</a:t>
          </a:r>
        </a:p>
      </dsp:txBody>
      <dsp:txXfrm>
        <a:off x="2523015" y="3212051"/>
        <a:ext cx="1729697" cy="895560"/>
      </dsp:txXfrm>
    </dsp:sp>
    <dsp:sp modelId="{67AA8D86-D7DB-9048-9E93-135719044836}">
      <dsp:nvSpPr>
        <dsp:cNvPr id="0" name=""/>
        <dsp:cNvSpPr/>
      </dsp:nvSpPr>
      <dsp:spPr>
        <a:xfrm flipH="1">
          <a:off x="2947125" y="4035827"/>
          <a:ext cx="842267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2947125" y="4035827"/>
        <a:ext cx="842267" cy="44061"/>
      </dsp:txXfrm>
    </dsp:sp>
    <dsp:sp modelId="{338BC56B-68A1-C041-A23D-2FCDE8F28D21}">
      <dsp:nvSpPr>
        <dsp:cNvPr id="0" name=""/>
        <dsp:cNvSpPr/>
      </dsp:nvSpPr>
      <dsp:spPr>
        <a:xfrm>
          <a:off x="586741" y="4510852"/>
          <a:ext cx="1729697" cy="89556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>
              <a:latin typeface="Franklin Gothic Demi Cond" panose="020B0603020102020204" pitchFamily="34" charset="0"/>
            </a:rPr>
            <a:t>Org. </a:t>
          </a:r>
          <a:r>
            <a:rPr lang="en-US" sz="2400" b="1" i="0" kern="1200" dirty="0">
              <a:latin typeface="Franklin Gothic Demi Cond" panose="020B0603020102020204" pitchFamily="34" charset="0"/>
            </a:rPr>
            <a:t>Behavior, HRM </a:t>
          </a:r>
        </a:p>
      </dsp:txBody>
      <dsp:txXfrm>
        <a:off x="586741" y="4510852"/>
        <a:ext cx="1729697" cy="895560"/>
      </dsp:txXfrm>
    </dsp:sp>
    <dsp:sp modelId="{791927D2-E281-794F-ACF7-23E310E15822}">
      <dsp:nvSpPr>
        <dsp:cNvPr id="0" name=""/>
        <dsp:cNvSpPr/>
      </dsp:nvSpPr>
      <dsp:spPr>
        <a:xfrm>
          <a:off x="182816" y="5319942"/>
          <a:ext cx="1556727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182816" y="5319942"/>
        <a:ext cx="1556727" cy="44061"/>
      </dsp:txXfrm>
    </dsp:sp>
    <dsp:sp modelId="{DB9C0A49-985F-6543-8728-F792BCEFC79B}">
      <dsp:nvSpPr>
        <dsp:cNvPr id="0" name=""/>
        <dsp:cNvSpPr/>
      </dsp:nvSpPr>
      <dsp:spPr>
        <a:xfrm>
          <a:off x="2656842" y="4525540"/>
          <a:ext cx="1729697" cy="89556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Ethics, Sustainability</a:t>
          </a:r>
        </a:p>
      </dsp:txBody>
      <dsp:txXfrm>
        <a:off x="2656842" y="4525540"/>
        <a:ext cx="1729697" cy="895560"/>
      </dsp:txXfrm>
    </dsp:sp>
    <dsp:sp modelId="{9603C628-E194-3446-8260-4453609A94E6}">
      <dsp:nvSpPr>
        <dsp:cNvPr id="0" name=""/>
        <dsp:cNvSpPr/>
      </dsp:nvSpPr>
      <dsp:spPr>
        <a:xfrm>
          <a:off x="2503411" y="5319942"/>
          <a:ext cx="1556727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2503411" y="5319942"/>
        <a:ext cx="1556727" cy="44061"/>
      </dsp:txXfrm>
    </dsp:sp>
    <dsp:sp modelId="{9D2465C9-3FAC-C543-BD21-837AF6893EA7}">
      <dsp:nvSpPr>
        <dsp:cNvPr id="0" name=""/>
        <dsp:cNvSpPr/>
      </dsp:nvSpPr>
      <dsp:spPr>
        <a:xfrm>
          <a:off x="4757125" y="4525540"/>
          <a:ext cx="1729697" cy="89556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International Management</a:t>
          </a:r>
        </a:p>
      </dsp:txBody>
      <dsp:txXfrm>
        <a:off x="4757125" y="4525540"/>
        <a:ext cx="1729697" cy="895560"/>
      </dsp:txXfrm>
    </dsp:sp>
    <dsp:sp modelId="{5F75110B-8D5F-514A-91D6-152DA565EAA1}">
      <dsp:nvSpPr>
        <dsp:cNvPr id="0" name=""/>
        <dsp:cNvSpPr/>
      </dsp:nvSpPr>
      <dsp:spPr>
        <a:xfrm>
          <a:off x="4824005" y="5319942"/>
          <a:ext cx="1556727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4824005" y="5319942"/>
        <a:ext cx="1556727" cy="44061"/>
      </dsp:txXfrm>
    </dsp:sp>
    <dsp:sp modelId="{3A8C392C-0E6F-BC48-85A8-C9B6DFB00F7F}">
      <dsp:nvSpPr>
        <dsp:cNvPr id="0" name=""/>
        <dsp:cNvSpPr/>
      </dsp:nvSpPr>
      <dsp:spPr>
        <a:xfrm>
          <a:off x="8491063" y="3212051"/>
          <a:ext cx="1729697" cy="8955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Strategic Management</a:t>
          </a:r>
        </a:p>
      </dsp:txBody>
      <dsp:txXfrm>
        <a:off x="8491063" y="3212051"/>
        <a:ext cx="1729697" cy="895560"/>
      </dsp:txXfrm>
    </dsp:sp>
    <dsp:sp modelId="{C4633132-0C54-294E-BC1F-782AE0138CB0}">
      <dsp:nvSpPr>
        <dsp:cNvPr id="0" name=""/>
        <dsp:cNvSpPr/>
      </dsp:nvSpPr>
      <dsp:spPr>
        <a:xfrm>
          <a:off x="8866223" y="4012477"/>
          <a:ext cx="940169" cy="613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8866223" y="4012477"/>
        <a:ext cx="940169" cy="61387"/>
      </dsp:txXfrm>
    </dsp:sp>
    <dsp:sp modelId="{F03346DD-E844-D24D-B6CE-39A921F412C2}">
      <dsp:nvSpPr>
        <dsp:cNvPr id="0" name=""/>
        <dsp:cNvSpPr/>
      </dsp:nvSpPr>
      <dsp:spPr>
        <a:xfrm>
          <a:off x="7077720" y="4525540"/>
          <a:ext cx="1729697" cy="8955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Strategy, Consulting</a:t>
          </a:r>
        </a:p>
      </dsp:txBody>
      <dsp:txXfrm>
        <a:off x="7077720" y="4525540"/>
        <a:ext cx="1729697" cy="895560"/>
      </dsp:txXfrm>
    </dsp:sp>
    <dsp:sp modelId="{B567A3C5-B52E-8446-8C35-8EADB9F2EE70}">
      <dsp:nvSpPr>
        <dsp:cNvPr id="0" name=""/>
        <dsp:cNvSpPr/>
      </dsp:nvSpPr>
      <dsp:spPr>
        <a:xfrm>
          <a:off x="7144600" y="5319942"/>
          <a:ext cx="1556727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7144600" y="5319942"/>
        <a:ext cx="1556727" cy="44061"/>
      </dsp:txXfrm>
    </dsp:sp>
    <dsp:sp modelId="{0C522C72-B953-E54B-90B7-B4AC7832F923}">
      <dsp:nvSpPr>
        <dsp:cNvPr id="0" name=""/>
        <dsp:cNvSpPr/>
      </dsp:nvSpPr>
      <dsp:spPr>
        <a:xfrm>
          <a:off x="9398315" y="4525540"/>
          <a:ext cx="2235789" cy="8955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Entrepreneurship Innovation</a:t>
          </a:r>
        </a:p>
      </dsp:txBody>
      <dsp:txXfrm>
        <a:off x="9398315" y="4525540"/>
        <a:ext cx="2235789" cy="895560"/>
      </dsp:txXfrm>
    </dsp:sp>
    <dsp:sp modelId="{E87736DD-B40A-AE4B-87DA-3C2B3CFF1443}">
      <dsp:nvSpPr>
        <dsp:cNvPr id="0" name=""/>
        <dsp:cNvSpPr/>
      </dsp:nvSpPr>
      <dsp:spPr>
        <a:xfrm>
          <a:off x="9718241" y="5319942"/>
          <a:ext cx="1556727" cy="44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Franklin Gothic Demi Cond" panose="020B0603020102020204" pitchFamily="34" charset="0"/>
          </a:endParaRPr>
        </a:p>
      </dsp:txBody>
      <dsp:txXfrm>
        <a:off x="9718241" y="5319942"/>
        <a:ext cx="1556727" cy="44061"/>
      </dsp:txXfrm>
    </dsp:sp>
    <dsp:sp modelId="{309521C1-95F4-E84D-AFBC-093E896BBE53}">
      <dsp:nvSpPr>
        <dsp:cNvPr id="0" name=""/>
        <dsp:cNvSpPr/>
      </dsp:nvSpPr>
      <dsp:spPr>
        <a:xfrm>
          <a:off x="4433227" y="1980555"/>
          <a:ext cx="1729697" cy="731574"/>
        </a:xfrm>
        <a:prstGeom prst="rect">
          <a:avLst/>
        </a:prstGeom>
        <a:solidFill>
          <a:srgbClr val="FFEF8C"/>
        </a:solidFill>
        <a:ln>
          <a:solidFill>
            <a:srgbClr val="F8FFC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Assoc. Chair</a:t>
          </a:r>
          <a:endParaRPr lang="en-US" sz="2400" kern="1200" dirty="0"/>
        </a:p>
      </dsp:txBody>
      <dsp:txXfrm>
        <a:off x="4433227" y="1980555"/>
        <a:ext cx="1729697" cy="731574"/>
      </dsp:txXfrm>
    </dsp:sp>
    <dsp:sp modelId="{B8506BF9-4DF3-5F44-92D3-D24E76964775}">
      <dsp:nvSpPr>
        <dsp:cNvPr id="0" name=""/>
        <dsp:cNvSpPr/>
      </dsp:nvSpPr>
      <dsp:spPr>
        <a:xfrm>
          <a:off x="5129095" y="2643802"/>
          <a:ext cx="540293" cy="520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29095" y="2643802"/>
        <a:ext cx="540293" cy="52011"/>
      </dsp:txXfrm>
    </dsp:sp>
    <dsp:sp modelId="{A48A9B6A-8A6C-AD48-85EC-54498F1A2874}">
      <dsp:nvSpPr>
        <dsp:cNvPr id="0" name=""/>
        <dsp:cNvSpPr/>
      </dsp:nvSpPr>
      <dsp:spPr>
        <a:xfrm>
          <a:off x="6580852" y="1948987"/>
          <a:ext cx="1729697" cy="794711"/>
        </a:xfrm>
        <a:prstGeom prst="rect">
          <a:avLst/>
        </a:prstGeom>
        <a:solidFill>
          <a:srgbClr val="FFEF8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2637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Demi Cond" panose="020B0603020102020204" pitchFamily="34" charset="0"/>
            </a:rPr>
            <a:t>Dept. Coordinator</a:t>
          </a:r>
        </a:p>
      </dsp:txBody>
      <dsp:txXfrm>
        <a:off x="6580852" y="1948987"/>
        <a:ext cx="1729697" cy="794711"/>
      </dsp:txXfrm>
    </dsp:sp>
    <dsp:sp modelId="{CB6DF553-ABB2-904B-B599-FFCCFDEF816D}">
      <dsp:nvSpPr>
        <dsp:cNvPr id="0" name=""/>
        <dsp:cNvSpPr/>
      </dsp:nvSpPr>
      <dsp:spPr>
        <a:xfrm>
          <a:off x="7155902" y="2708453"/>
          <a:ext cx="1098504" cy="71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55902" y="2708453"/>
        <a:ext cx="1098504" cy="71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106E0-091C-3A45-BF8B-0000DD0E632C}">
      <dsp:nvSpPr>
        <dsp:cNvPr id="0" name=""/>
        <dsp:cNvSpPr/>
      </dsp:nvSpPr>
      <dsp:spPr>
        <a:xfrm rot="5400000">
          <a:off x="-428853" y="1325142"/>
          <a:ext cx="1875641" cy="2262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E720D0-1F53-344D-B90B-F77CDE8D6509}">
      <dsp:nvSpPr>
        <dsp:cNvPr id="0" name=""/>
        <dsp:cNvSpPr/>
      </dsp:nvSpPr>
      <dsp:spPr>
        <a:xfrm>
          <a:off x="1465" y="126398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Skills, techniques for  </a:t>
          </a:r>
          <a:r>
            <a:rPr lang="en-US" sz="2400" b="0" i="0" kern="1200">
              <a:latin typeface="Franklin Gothic Medium Cond" panose="020B0606030402020204" pitchFamily="34" charset="0"/>
            </a:rPr>
            <a:t>effective management</a:t>
          </a:r>
          <a:endParaRPr lang="en-US" sz="2400" b="0" i="0" kern="1200" dirty="0">
            <a:latin typeface="Franklin Gothic Medium Cond" panose="020B0606030402020204" pitchFamily="34" charset="0"/>
          </a:endParaRPr>
        </a:p>
      </dsp:txBody>
      <dsp:txXfrm>
        <a:off x="45638" y="170571"/>
        <a:ext cx="2425259" cy="1419817"/>
      </dsp:txXfrm>
    </dsp:sp>
    <dsp:sp modelId="{90B30402-A19E-7E4D-BEB2-6F6A6D66EDBC}">
      <dsp:nvSpPr>
        <dsp:cNvPr id="0" name=""/>
        <dsp:cNvSpPr/>
      </dsp:nvSpPr>
      <dsp:spPr>
        <a:xfrm rot="5400000">
          <a:off x="-428853" y="3210346"/>
          <a:ext cx="1875641" cy="2262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BD49778-BB82-D647-BA00-471F835AC220}">
      <dsp:nvSpPr>
        <dsp:cNvPr id="0" name=""/>
        <dsp:cNvSpPr/>
      </dsp:nvSpPr>
      <dsp:spPr>
        <a:xfrm>
          <a:off x="1465" y="2011602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Culture, behavior, and international management</a:t>
          </a:r>
        </a:p>
      </dsp:txBody>
      <dsp:txXfrm>
        <a:off x="45638" y="2055775"/>
        <a:ext cx="2425259" cy="1419817"/>
      </dsp:txXfrm>
    </dsp:sp>
    <dsp:sp modelId="{A5797558-D517-AE4D-8633-CF0B2A48F55D}">
      <dsp:nvSpPr>
        <dsp:cNvPr id="0" name=""/>
        <dsp:cNvSpPr/>
      </dsp:nvSpPr>
      <dsp:spPr>
        <a:xfrm>
          <a:off x="513748" y="4152948"/>
          <a:ext cx="3333533" cy="2262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EC8E42-1F9D-1A49-AB9C-C433D3F34A77}">
      <dsp:nvSpPr>
        <dsp:cNvPr id="0" name=""/>
        <dsp:cNvSpPr/>
      </dsp:nvSpPr>
      <dsp:spPr>
        <a:xfrm>
          <a:off x="1465" y="3896807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Decision-making, ethics, and morality </a:t>
          </a:r>
        </a:p>
      </dsp:txBody>
      <dsp:txXfrm>
        <a:off x="45638" y="3940980"/>
        <a:ext cx="2425259" cy="1419817"/>
      </dsp:txXfrm>
    </dsp:sp>
    <dsp:sp modelId="{53B84963-D50A-A44B-BB30-ECE3B5EF8A2A}">
      <dsp:nvSpPr>
        <dsp:cNvPr id="0" name=""/>
        <dsp:cNvSpPr/>
      </dsp:nvSpPr>
      <dsp:spPr>
        <a:xfrm rot="16200000">
          <a:off x="2914242" y="3210346"/>
          <a:ext cx="1875641" cy="2262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833F85-384C-AE43-8A78-D99E6863292B}">
      <dsp:nvSpPr>
        <dsp:cNvPr id="0" name=""/>
        <dsp:cNvSpPr/>
      </dsp:nvSpPr>
      <dsp:spPr>
        <a:xfrm>
          <a:off x="3344560" y="3896807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Strategic planning &amp; </a:t>
          </a:r>
          <a:r>
            <a:rPr lang="en-US" sz="2400" b="0" i="0" kern="1200" dirty="0" err="1">
              <a:latin typeface="Franklin Gothic Medium Cond" panose="020B0606030402020204" pitchFamily="34" charset="0"/>
            </a:rPr>
            <a:t>mgmt</a:t>
          </a:r>
          <a:r>
            <a:rPr lang="en-US" sz="2400" b="0" i="0" kern="1200" dirty="0">
              <a:latin typeface="Franklin Gothic Medium Cond" panose="020B0606030402020204" pitchFamily="34" charset="0"/>
            </a:rPr>
            <a:t> entrepreneurship</a:t>
          </a:r>
        </a:p>
      </dsp:txBody>
      <dsp:txXfrm>
        <a:off x="3388733" y="3940980"/>
        <a:ext cx="2425259" cy="1419817"/>
      </dsp:txXfrm>
    </dsp:sp>
    <dsp:sp modelId="{6CC07ABD-A6B7-C343-82B6-5DEB87D0E2FA}">
      <dsp:nvSpPr>
        <dsp:cNvPr id="0" name=""/>
        <dsp:cNvSpPr/>
      </dsp:nvSpPr>
      <dsp:spPr>
        <a:xfrm rot="16200000">
          <a:off x="2914242" y="1325142"/>
          <a:ext cx="1875641" cy="2262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C9C8CC-A6AD-6F4F-8202-40B4EF21C573}">
      <dsp:nvSpPr>
        <dsp:cNvPr id="0" name=""/>
        <dsp:cNvSpPr/>
      </dsp:nvSpPr>
      <dsp:spPr>
        <a:xfrm>
          <a:off x="3344560" y="2011602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Organizational structure &amp; design</a:t>
          </a:r>
        </a:p>
      </dsp:txBody>
      <dsp:txXfrm>
        <a:off x="3388733" y="2055775"/>
        <a:ext cx="2425259" cy="1419817"/>
      </dsp:txXfrm>
    </dsp:sp>
    <dsp:sp modelId="{A62DC3EE-DD3C-9F45-A047-9DDF95C65C62}">
      <dsp:nvSpPr>
        <dsp:cNvPr id="0" name=""/>
        <dsp:cNvSpPr/>
      </dsp:nvSpPr>
      <dsp:spPr>
        <a:xfrm>
          <a:off x="3856844" y="382540"/>
          <a:ext cx="3463662" cy="2262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8E5B76-35F5-FA4D-A215-E27432B4ECF4}">
      <dsp:nvSpPr>
        <dsp:cNvPr id="0" name=""/>
        <dsp:cNvSpPr/>
      </dsp:nvSpPr>
      <dsp:spPr>
        <a:xfrm>
          <a:off x="3344560" y="126398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Leadership, motivation, communication</a:t>
          </a:r>
        </a:p>
      </dsp:txBody>
      <dsp:txXfrm>
        <a:off x="3388733" y="170571"/>
        <a:ext cx="2425259" cy="1419817"/>
      </dsp:txXfrm>
    </dsp:sp>
    <dsp:sp modelId="{2024E32A-D727-E945-80AC-6229F3676FD2}">
      <dsp:nvSpPr>
        <dsp:cNvPr id="0" name=""/>
        <dsp:cNvSpPr/>
      </dsp:nvSpPr>
      <dsp:spPr>
        <a:xfrm rot="5400000">
          <a:off x="6387467" y="1325142"/>
          <a:ext cx="1875641" cy="2262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676995-5985-3240-A7BF-F290867DEE2B}">
      <dsp:nvSpPr>
        <dsp:cNvPr id="0" name=""/>
        <dsp:cNvSpPr/>
      </dsp:nvSpPr>
      <dsp:spPr>
        <a:xfrm>
          <a:off x="6817785" y="126398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HRM, managing workforce diversity</a:t>
          </a:r>
        </a:p>
      </dsp:txBody>
      <dsp:txXfrm>
        <a:off x="6861958" y="170571"/>
        <a:ext cx="2425259" cy="1419817"/>
      </dsp:txXfrm>
    </dsp:sp>
    <dsp:sp modelId="{4EC1802E-D58A-2D46-945C-B4B558308453}">
      <dsp:nvSpPr>
        <dsp:cNvPr id="0" name=""/>
        <dsp:cNvSpPr/>
      </dsp:nvSpPr>
      <dsp:spPr>
        <a:xfrm rot="5400000">
          <a:off x="6387467" y="3210346"/>
          <a:ext cx="1875641" cy="2262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89F473-6924-D44F-9350-85CE7B8CC0BD}">
      <dsp:nvSpPr>
        <dsp:cNvPr id="0" name=""/>
        <dsp:cNvSpPr/>
      </dsp:nvSpPr>
      <dsp:spPr>
        <a:xfrm>
          <a:off x="6687656" y="2011602"/>
          <a:ext cx="2773864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Control, technology and change implementation</a:t>
          </a:r>
        </a:p>
      </dsp:txBody>
      <dsp:txXfrm>
        <a:off x="6731829" y="2055775"/>
        <a:ext cx="2685518" cy="1419817"/>
      </dsp:txXfrm>
    </dsp:sp>
    <dsp:sp modelId="{B04F6AB1-36EF-8242-A2F2-3FB928626A34}">
      <dsp:nvSpPr>
        <dsp:cNvPr id="0" name=""/>
        <dsp:cNvSpPr/>
      </dsp:nvSpPr>
      <dsp:spPr>
        <a:xfrm>
          <a:off x="6817785" y="3896807"/>
          <a:ext cx="2513605" cy="1508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Medium Cond" panose="020B0606030402020204" pitchFamily="34" charset="0"/>
            </a:rPr>
            <a:t>Management Consulting strategies</a:t>
          </a:r>
        </a:p>
      </dsp:txBody>
      <dsp:txXfrm>
        <a:off x="6861958" y="3940980"/>
        <a:ext cx="2425259" cy="1419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48BB6-5558-154F-9FDA-B3BB4F464305}">
      <dsp:nvSpPr>
        <dsp:cNvPr id="0" name=""/>
        <dsp:cNvSpPr/>
      </dsp:nvSpPr>
      <dsp:spPr>
        <a:xfrm>
          <a:off x="210282" y="888832"/>
          <a:ext cx="5019965" cy="15687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59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>
              <a:latin typeface="Franklin Gothic Demi Cond" panose="020B0603020102020204" pitchFamily="34" charset="0"/>
            </a:rPr>
            <a:t>Provides the knowledge and skills necessary for managing change in complex organizations</a:t>
          </a:r>
        </a:p>
      </dsp:txBody>
      <dsp:txXfrm>
        <a:off x="210282" y="888832"/>
        <a:ext cx="5019965" cy="1568739"/>
      </dsp:txXfrm>
    </dsp:sp>
    <dsp:sp modelId="{A328EA1C-9117-E747-9F8E-72329C3B4089}">
      <dsp:nvSpPr>
        <dsp:cNvPr id="0" name=""/>
        <dsp:cNvSpPr/>
      </dsp:nvSpPr>
      <dsp:spPr>
        <a:xfrm>
          <a:off x="1117" y="662236"/>
          <a:ext cx="1098117" cy="164717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35BD7-ACC3-2C40-BA44-041042D925D3}">
      <dsp:nvSpPr>
        <dsp:cNvPr id="0" name=""/>
        <dsp:cNvSpPr/>
      </dsp:nvSpPr>
      <dsp:spPr>
        <a:xfrm>
          <a:off x="5688176" y="888832"/>
          <a:ext cx="5019965" cy="15687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59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>
              <a:latin typeface="Franklin Gothic Demi Cond" panose="020B0603020102020204" pitchFamily="34" charset="0"/>
            </a:rPr>
            <a:t>An excellent choice for combining with a complementary field or concentration</a:t>
          </a:r>
        </a:p>
      </dsp:txBody>
      <dsp:txXfrm>
        <a:off x="5688176" y="888832"/>
        <a:ext cx="5019965" cy="1568739"/>
      </dsp:txXfrm>
    </dsp:sp>
    <dsp:sp modelId="{69326128-30CE-C141-A492-CE71A8BE6937}">
      <dsp:nvSpPr>
        <dsp:cNvPr id="0" name=""/>
        <dsp:cNvSpPr/>
      </dsp:nvSpPr>
      <dsp:spPr>
        <a:xfrm>
          <a:off x="5479011" y="662236"/>
          <a:ext cx="1098117" cy="1647176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A9592-B195-8542-ACE5-E6B4A90A9889}">
      <dsp:nvSpPr>
        <dsp:cNvPr id="0" name=""/>
        <dsp:cNvSpPr/>
      </dsp:nvSpPr>
      <dsp:spPr>
        <a:xfrm>
          <a:off x="2949229" y="2863700"/>
          <a:ext cx="5019965" cy="15687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59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latin typeface="Franklin Gothic Demi Cond" panose="020B0603020102020204" pitchFamily="34" charset="0"/>
            </a:rPr>
            <a:t>Great foundation for graduate studies </a:t>
          </a:r>
        </a:p>
      </dsp:txBody>
      <dsp:txXfrm>
        <a:off x="2949229" y="2863700"/>
        <a:ext cx="5019965" cy="1568739"/>
      </dsp:txXfrm>
    </dsp:sp>
    <dsp:sp modelId="{46378DA9-2E97-9042-94BB-96D60E1213D3}">
      <dsp:nvSpPr>
        <dsp:cNvPr id="0" name=""/>
        <dsp:cNvSpPr/>
      </dsp:nvSpPr>
      <dsp:spPr>
        <a:xfrm>
          <a:off x="2806511" y="2751402"/>
          <a:ext cx="1098117" cy="1647176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ACD12D-78F6-C041-85CF-5390FB0B21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75B6E-4A44-614F-875C-740E2F037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6237A-C9C6-F74F-BA2E-50059487777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B124A-E870-FB48-B34A-6057DF7B0C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D7C5-5D12-2D49-9A90-1B928B2FF2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18431-6F34-304D-9241-32FE39343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48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C7618-8EC7-3541-B86B-12BB7D417A5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025C6-F886-1C45-BA34-23FEC8735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3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cap="small" dirty="0">
                <a:solidFill>
                  <a:srgbClr val="FF0000"/>
                </a:solidFill>
                <a:latin typeface="Franklin Gothic Demi Cond" panose="020B0603020102020204" pitchFamily="34" charset="0"/>
                <a:cs typeface="Arial"/>
              </a:rPr>
              <a:t>Innovation/Entrepreneurship/Sustainability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cap="small" dirty="0">
                <a:solidFill>
                  <a:srgbClr val="FF0000"/>
                </a:solidFill>
                <a:latin typeface="Franklin Gothic Demi Cond" panose="020B0603020102020204" pitchFamily="34" charset="0"/>
                <a:cs typeface="Arial"/>
              </a:rPr>
              <a:t>Ethics/Law/Leadership/Org. Development</a:t>
            </a:r>
            <a:endParaRPr lang="en-US" sz="1200" b="1" dirty="0">
              <a:latin typeface="Franklin Gothic Demi Cond" panose="020B0603020102020204" pitchFamily="34" charset="0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B44CC-30E1-6248-8BDC-529C0A54B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7C775-BD09-2F43-B7A4-878882344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79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025C6-F886-1C45-BA34-23FEC87356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2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025C6-F886-1C45-BA34-23FEC87356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F0CAD9-D5C0-AB4A-9E64-EA1CE2057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06" b="22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EFDD4D-2932-914A-B7A9-C7534FC3CD4B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E8D207-3372-D54E-8CFF-B9984B5C015D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EB6C5FF-1E17-4046-9032-A1119B5BA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6553"/>
          <a:stretch/>
        </p:blipFill>
        <p:spPr>
          <a:xfrm>
            <a:off x="365760" y="6200138"/>
            <a:ext cx="3575691" cy="491094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8A36A4C5-FE29-9343-9B3C-B4798F64F8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896" y="2107394"/>
            <a:ext cx="9718010" cy="689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Internal Presentation Title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0490085A-6E5D-5243-940C-8B0FA1FF6E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110" y="2778615"/>
            <a:ext cx="7640290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DEPARTMENT / PROGRAM 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1FCB3DA-E945-D94F-A1DB-E2A2B51ED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2643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EA8AA9-F776-A947-8AC5-11D7C5DDAD6C}"/>
              </a:ext>
            </a:extLst>
          </p:cNvPr>
          <p:cNvSpPr/>
          <p:nvPr userDrawn="1"/>
        </p:nvSpPr>
        <p:spPr>
          <a:xfrm>
            <a:off x="10896600" y="1943100"/>
            <a:ext cx="1295400" cy="4271595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CF036599-BC7D-5C44-822F-07894BD0E0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0" y="2667000"/>
            <a:ext cx="4114800" cy="26725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64084C5-2B07-F644-BDAE-0C2DCF41C3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283" y="1816099"/>
            <a:ext cx="5586715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Body or </a:t>
            </a:r>
            <a:r>
              <a:rPr lang="en-US" dirty="0" err="1"/>
              <a:t>Bulllets</a:t>
            </a:r>
            <a:endParaRPr lang="en-US" dirty="0"/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98840B7-B201-2E47-B5A4-4FB5ECAB19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24998" y="1181101"/>
            <a:ext cx="2349522" cy="19260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BDD93-71BF-A644-806E-07D6EC346B6B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C1E322-AEE5-B64D-A0F2-8E5B99B330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2FD3C6F8-786A-D546-884E-DAE65065BA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60D8A02-C2D3-2640-96A8-077B5FD08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9F03D8C-62BE-0B40-BB1F-734C72FB2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63" y="1260900"/>
            <a:ext cx="6259179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spc="3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0CFB230-B909-CF46-A7E0-2C28DAA699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285" y="798167"/>
            <a:ext cx="6272515" cy="549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308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19A67-2FB1-EF41-8EB8-1A4C87C73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06" b="22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9C5C7-4504-194F-BD52-9784A7023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576" r="-1555" b="-9027"/>
          <a:stretch/>
        </p:blipFill>
        <p:spPr>
          <a:xfrm>
            <a:off x="3455803" y="2927402"/>
            <a:ext cx="5280394" cy="8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98FE5C-10DD-B94E-9B48-5508BA229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06" b="22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A7833-95F2-F743-AAB4-68C8893061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8633" y="2923068"/>
            <a:ext cx="5074734" cy="7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93672-BD10-AEBB-FA93-39B8D1A4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6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2242-B762-4E4D-A93E-0161BF6B4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F5032-AF25-104B-AB57-563F6638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74584-AE99-8E46-AC9D-344CD816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16720-EBDC-A443-9D5F-0E71A824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02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AB5A-D5C7-3344-A1D4-7FCF4063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1BDA0-B030-CA45-943D-F24AA53AC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768-E141-EC41-BEBB-BBAB598F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85738-8CD0-4141-A7F8-5032190D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155CC-7C84-744D-BE2C-A83BE2DC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2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A676E-7A00-64D5-3155-9B3C45367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5772D-2E20-A045-3C44-685854D59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160F-7B6C-6491-7CA4-2C09F965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33D8C-E6D3-670F-130C-61D7AD16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D8BCA-6365-0DC2-125B-E1EA55C5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A7ED-E9A5-078B-6AB9-11054EC2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68646-30CA-D4AC-E57A-3AD81DAA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635F9-A3F7-D295-4965-F8B8AD3B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92CEA-1E0E-72C8-564C-93A0BAD3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CEF46-00F7-5DF9-B281-B5BDEF2F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69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7EA28-B02A-49FE-50D7-5B13132D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DFC4A-7B0C-F52F-17FB-910372419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D994E-6592-30F2-B7D3-62C0A244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83AA7-9B71-967D-CCB7-9225990B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3A96-0324-4691-FF9F-D54C6235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50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571B6-17F8-34D2-7C7B-01932583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B6833-08D1-4493-E3A2-AACF1B3E9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94C25-58D4-7E0A-910E-B3F2B073E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9D1AA-964F-F9E2-7D64-D537F7005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B287F-28BA-FBB8-8271-8CF02B20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2106D-7E08-DEEB-585B-C62F4B0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6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5409C8-B32B-BE4F-95CA-1E5B31A2B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5157" t="17734" r="259" b="11524"/>
          <a:stretch/>
        </p:blipFill>
        <p:spPr>
          <a:xfrm>
            <a:off x="0" y="0"/>
            <a:ext cx="12192000" cy="6797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4FC7A0-38F5-C84E-865D-A84D8DCC656E}"/>
              </a:ext>
            </a:extLst>
          </p:cNvPr>
          <p:cNvSpPr/>
          <p:nvPr userDrawn="1"/>
        </p:nvSpPr>
        <p:spPr>
          <a:xfrm>
            <a:off x="0" y="1"/>
            <a:ext cx="12192000" cy="679793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E920E7-3639-1846-8BFD-85F981BC0486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B5E14-177F-F34A-BE4B-449D9A6B4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56605A7-2815-D74B-8939-96EABCC58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6553"/>
          <a:stretch/>
        </p:blipFill>
        <p:spPr>
          <a:xfrm>
            <a:off x="365760" y="6200138"/>
            <a:ext cx="3575691" cy="491094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C65C6C25-3A5F-0E4F-9BE3-562361B32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896" y="2107394"/>
            <a:ext cx="9718010" cy="689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Internal Presentation 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0FBDFA1-0AB7-0C44-8188-9DF4F8B77F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110" y="2778615"/>
            <a:ext cx="7640290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DEPARTMENT / PROGRAM 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82C1BEB-D080-9D46-A0D4-EBE6F7866C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16677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98EC-E66D-3981-54B3-5158405A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5E9EA-96DE-61C6-92E9-BA9FDD38C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1F781-F2CF-4122-1F38-DB067805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910B2-9C2B-2B77-C51B-B0AF308B6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917F69-9487-3201-F08D-2AAD27B68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5FFC5-DB5B-1549-E3BF-43C3BF79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3F679B-CED5-5AA7-1CF0-CB65EFE7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EF768-D421-498F-4206-1C0FC5F4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2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208B-9981-AFCB-301E-69A30A0A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B3E50-7FE4-08EA-F351-5709280F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2DA95-B0A4-E3A9-ED7C-275CB4EE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14762-93AE-84FF-31B2-1D871605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22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E6B55-19BF-4E9B-F930-7BDE0063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8A986-F13B-0CD3-C6E4-7CF5B492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C224A-3036-CC62-38C5-D2190B84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31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C0A7-71AC-D273-554B-C79CE300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C904C-A730-17DE-F12A-7F67793B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7555-7FE7-17AC-6AC1-EDEB71882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9C476-6BD1-A6BE-676F-53AC09E2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BE3D4-08CD-1D51-64A6-E584A55FA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80009-3435-6272-CC8A-66168C44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05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9187-CA59-6C37-B74E-F5463681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D4FB-49FE-2B61-478E-602D59AA9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CC45B-CD99-9824-FE42-48B40C2BC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FE337-FB28-DE1A-42CA-B2FE82CB5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5E7DD-1C40-D7B2-F94C-17D7B9C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54998-09C3-DF87-BFB3-1ACCA4E9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85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DD2F-BE18-A4E3-4161-46D4F314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4762A-38F0-5A19-64DC-5EBBAB947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4EEFF-2A58-5451-E027-07523B21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8B4C4-1C91-6AE3-4427-8ABF5735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90521-5BFB-7B72-4062-A220375A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32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AC440-A457-DA69-6919-F6526D432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966E9-806B-4571-31F4-137DA180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538A8-7CAC-003A-05DD-1043763A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833CE-2F0F-04A6-7740-F6A298CD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3C16D-B7D8-BCEC-15D9-712CDF45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7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54B7-C1A7-5CB4-1180-B459FE3AA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5C44F-57A2-E4B3-6BD2-7CE52F0D7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7EE45-C1C7-58BD-EE0C-7254BCEE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698AD-33C0-91AC-44CA-F82FDEF8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0E17-DC9C-083C-D450-96F93BE9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FE0DF-6F6C-9268-9AB1-605F1F4C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542B9-C8B3-5C2F-AB1C-2C15C68EB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976A-1040-36C6-53EB-61C4AE2A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1C2CD-40EB-5890-8A27-A667ADAB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51D8-C5CE-5A9E-7B23-4547FFC0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95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C5C7-427C-810F-810F-4C4FB8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5D128-F17B-6DE7-EF5D-B37EF6707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C856B-2D25-655F-FC65-74684603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9B848-B8C3-A96C-4239-F4C623C1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E1829-5F3C-C4CB-F14B-AF96F4ED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0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405AE6-C499-2644-8603-CCF802FF3AAB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B27777-72E6-8240-B72C-AC5110075AF3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F8F0F75-F220-5544-8880-87FA02027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35314" t="5548" r="38357" b="13087"/>
          <a:stretch/>
        </p:blipFill>
        <p:spPr>
          <a:xfrm>
            <a:off x="10210801" y="-92254"/>
            <a:ext cx="1981200" cy="6122664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A91191B-5EDF-DA4F-ACCB-07A9BAC54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285" y="790286"/>
            <a:ext cx="6272515" cy="619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98BB41-3F93-5F4C-A0B1-08C0F0592F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285" y="1790137"/>
            <a:ext cx="3529315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Enter text here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49637398-D33E-A24A-9400-844D7275C92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67C966-B403-A747-BD84-B22E40131E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0350" y="1943100"/>
            <a:ext cx="4083050" cy="2971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58FFE11-C3A5-DA40-97AF-B700633561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3"/>
            <a:ext cx="2135867" cy="23301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3274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AE81-80D5-BD9F-229D-BF274ECB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5D28D-9051-9F77-7D56-6A483299B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3A694-E1F7-5E70-6D28-FB5AF9A09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1111C-AF1C-DE3E-41AF-C7277B29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B105-A095-FF6C-3626-CE83222E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6C623-C069-9B8D-80DB-DA6C5362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6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7B14-3D20-0CB0-1262-C3FBB0A1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5842A-3492-2379-8F1A-F89D7C069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2C760-714E-2E21-F07E-FDC8564AB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0C1F2-EFAD-5C48-999F-B33A60D88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51534-B669-4E86-7E05-DFDA00635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379DD-7FE6-3295-E295-D4E7F55C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8D243-8473-6002-D0BF-96A793E5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F03B8-31BB-87D6-8C58-143DDD0C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00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4BE4-A18D-1184-242D-236FA144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608E4-1ACC-FA6B-DB54-D19B0FCC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FFEDA-81AE-A502-7421-BCFDA04A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FAB06-A28E-F008-4EA1-D549B126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15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BD72B-01E4-F304-64DD-09584FE9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18A21-5ADC-8908-B457-CBD1FD01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0BBBC-94B7-17FB-C6A4-70C39A4B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34B8-F442-94D0-9B37-9E0C2CFD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B8A57-D84E-2FF4-40C4-45060CD40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DFF59-75DE-AF2E-0810-C29FD404A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2DBC5-6EEB-52BC-ED9E-09F6A355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0A1AD-9D0D-8196-AC93-70BBF0E06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7DA21-9B74-C009-28A0-C72D534F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87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A94E-1158-9EB7-BEA6-75A71E84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0779C-71B1-918E-170C-C7457D5B0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4CEC1-26EC-BE48-485B-70B339032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B167-45EE-33BE-3732-8F10D9BA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82435-18FC-8E98-6352-35E1CD08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028AB-CE05-327C-E922-770F58EF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4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A7E3A-32B1-3627-23D8-3EFC3DE5A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1B8A9-171C-864F-9C8E-6B80D49A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6A5D1-9404-F50F-1D2E-486AA7ED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EAA0-A021-388A-F023-02164A43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53E78-9B79-18AC-CA3C-8EBEFB44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8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2CB6E-92E5-937A-0CF9-851676D9F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104B9-BE37-B6C0-996B-537C3A2F0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1802-C9BE-E02A-390E-6F610C7DE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F400-C8B6-6550-2FF0-9F6EAA75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266E-16D7-75F0-B509-BF9BA04C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12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04BB-A3A1-F74A-82E0-546B5D5C0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7E5F2-2A3D-534C-B61C-F572EFB32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7B515-8D15-5846-9493-5875EF08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51806-FA5D-8F49-BDCF-9C0C3AE2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CCFEF-9752-7543-949E-B82C5554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3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AB5A-D5C7-3344-A1D4-7FCF4063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1BDA0-B030-CA45-943D-F24AA53AC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768-E141-EC41-BEBB-BBAB598F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85738-8CD0-4141-A7F8-5032190D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155CC-7C84-744D-BE2C-A83BE2DC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7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A25FD-42B9-D14B-838F-FE93A1C008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06" b="22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CF3BE2BD-7DAD-4046-8E9C-A50673274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75" y="4357048"/>
            <a:ext cx="6248400" cy="1036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A07407-C506-9342-968E-685F3AA97E95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C8A159-A4B1-754E-A769-090044FF6E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D11B66BC-B054-8A42-9099-1050B320A1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ACD1628-7F2B-8D43-AC55-DF6444D9E2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25425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1650-D3EA-C243-B2A6-F62F62AE1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47836-56AD-224B-AB89-99104FC06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B792D-35BB-1845-AFEE-168835E1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52528-9EF9-6B4E-AF45-5D901AF3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79EEE-1549-C347-8315-C5140D36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04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AB41-662B-154B-B162-99177234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9953A-5328-424B-B4ED-A4200257F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BC11C-5D85-8E48-8023-18EB00D59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D90EA-B61C-5649-A5F3-E5E9264A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506CF-9217-584A-875F-4650D318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83B8F-51F5-8A43-92FC-4A3C9AD2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85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F8D5-DB8D-E844-9256-FD93A876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467FA-489D-3D46-9E85-1B76EC280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6D984-B3F7-EE49-9716-2CAD2DE15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5904-E738-2244-8D73-8DC77F32F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B4C7F-6ABE-2149-A301-B737BB7DB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45602-0823-FE43-814D-FA39D09B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894FB-F72A-FC41-BE5C-86333962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33FC2-A9E8-1349-8992-18BFB88D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6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2242-B762-4E4D-A93E-0161BF6B4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F5032-AF25-104B-AB57-563F6638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74584-AE99-8E46-AC9D-344CD816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16720-EBDC-A443-9D5F-0E71A824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36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27713-41E4-4340-A136-F01BA542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9BDE2-74C7-1849-862C-D12F909D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8820A-0037-ED42-8EF8-A9C420A0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54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9533-D817-2B4D-BFD0-71629CC8E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77BA-0113-4047-A0F9-BE379DFF8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FC2B2-DF66-224C-A777-1EE7D9C7C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9DA8B-C2BA-AA49-A590-1256A733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D6719-0384-C247-ADC7-E12A8C6A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327E2-5637-6E4A-9768-2AFB9554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8DE3-7FB3-F74A-9CA5-A89BA9C4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60F6F-F156-5D43-B91F-5C42A74DC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2E168-9390-D44B-8F27-9EBB5F187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069DC-5ADD-2F43-A7CC-BA398480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88847-51FA-EB48-B86A-C6232768A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29E51-2DEA-CB47-9754-5F2319F7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21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9300-FC40-D94F-9CAA-0CC40C1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A141E-ED16-F847-AA02-2B412828E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CACB-7EF5-B046-AEE8-F7239497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C692-9615-F546-9852-02A34AF9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C3584-77AC-8C4F-AB63-ECCA74D9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8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89F9F9-5322-A848-B52C-99BAABE4A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4D5E0-4658-BE43-BF8D-A7B972E2D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AE152-4A94-C448-B640-17D92199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C3ED6-7CF7-4042-8121-80C43080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4A451-39C6-3747-93AB-809BE64C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90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8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A427B9-2433-8446-BC85-532BAC0F4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482" r="59677" b="32816"/>
          <a:stretch/>
        </p:blipFill>
        <p:spPr>
          <a:xfrm>
            <a:off x="10896600" y="0"/>
            <a:ext cx="1295400" cy="6858000"/>
          </a:xfrm>
          <a:prstGeom prst="rect">
            <a:avLst/>
          </a:prstGeom>
          <a:noFill/>
        </p:spPr>
      </p:pic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36DEE02-D775-9148-B06D-4E6E343EA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63" y="1260900"/>
            <a:ext cx="6259179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spc="3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4B115C6-91F2-D147-8FA1-7E443E2FE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286" y="1940348"/>
            <a:ext cx="2843514" cy="3736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200" b="0" i="0">
                <a:latin typeface="Frutiger LT Std 55 Roman" panose="020B0602020204020204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Body or </a:t>
            </a:r>
            <a:r>
              <a:rPr lang="en-US" dirty="0" err="1"/>
              <a:t>Bulllets</a:t>
            </a:r>
            <a:endParaRPr lang="en-US" dirty="0"/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3256BB9E-E16E-594F-A96E-C671B2C7C8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25000" y="-8111"/>
            <a:ext cx="2667000" cy="195121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8258CEB2-6FFF-824C-96D6-D66B37EDE3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8600" y="1940348"/>
            <a:ext cx="4800600" cy="3736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400" b="0" i="0">
                <a:latin typeface="Frutiger LT Std 45 Light" panose="020B0402020204020204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Body or </a:t>
            </a:r>
            <a:r>
              <a:rPr lang="en-US" dirty="0" err="1"/>
              <a:t>Bulllets</a:t>
            </a:r>
            <a:endParaRPr lang="en-US" dirty="0"/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105A5B-10B4-204A-8315-EAECCD2A24B9}"/>
              </a:ext>
            </a:extLst>
          </p:cNvPr>
          <p:cNvSpPr/>
          <p:nvPr userDrawn="1"/>
        </p:nvSpPr>
        <p:spPr>
          <a:xfrm>
            <a:off x="-1" y="5981700"/>
            <a:ext cx="12192001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FC4EE4-8DE8-E144-A6AB-AF1C4EFAFB05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A70285F1-D6DB-9E47-8D1D-DA8696E23C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52FB4EC-3599-C945-AC08-12FBE37E9B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285" y="798167"/>
            <a:ext cx="6272515" cy="549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9871A5-ABF3-5340-B11E-B09E74C34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40962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66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60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1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0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41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41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68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71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8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0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C6D7D5-BFCE-E145-8F3F-7D3B84FC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482" r="59677" b="32816"/>
          <a:stretch/>
        </p:blipFill>
        <p:spPr>
          <a:xfrm>
            <a:off x="10896600" y="0"/>
            <a:ext cx="1295400" cy="6858000"/>
          </a:xfrm>
          <a:prstGeom prst="rect">
            <a:avLst/>
          </a:prstGeom>
          <a:noFill/>
        </p:spPr>
      </p:pic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085205A6-B8EC-0449-BF59-7C16DF8A7E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25000" y="-8111"/>
            <a:ext cx="2667000" cy="195121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AA4962B6-1226-3A43-9B05-CB0160F66A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286" y="1821815"/>
            <a:ext cx="2843514" cy="3736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Body or </a:t>
            </a:r>
            <a:r>
              <a:rPr lang="en-US" dirty="0" err="1"/>
              <a:t>Bulllets</a:t>
            </a:r>
            <a:endParaRPr lang="en-US" dirty="0"/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EC5C2791-E0D3-3B4E-8DB5-B03DF8052B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5464" y="1804879"/>
            <a:ext cx="4893735" cy="37365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Body or </a:t>
            </a:r>
            <a:r>
              <a:rPr lang="en-US" dirty="0" err="1"/>
              <a:t>Bulllets</a:t>
            </a:r>
            <a:endParaRPr lang="en-US" dirty="0"/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7DD322B7-0D00-9A41-B982-4DE1E78676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63" y="1260900"/>
            <a:ext cx="6259179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spc="3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C5C5EC9-ADEB-C74C-A833-4CA86FF037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285" y="798167"/>
            <a:ext cx="6272515" cy="549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570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r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A49026-D5FD-0C49-A10A-E395A6281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64" b="60222"/>
          <a:stretch/>
        </p:blipFill>
        <p:spPr>
          <a:xfrm>
            <a:off x="-458" y="0"/>
            <a:ext cx="12192000" cy="2444427"/>
          </a:xfrm>
          <a:prstGeom prst="rect">
            <a:avLst/>
          </a:prstGeom>
        </p:spPr>
      </p:pic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42AEA2D2-D7AF-1747-A980-7D677DDF07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940348"/>
            <a:ext cx="7643812" cy="3736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Graph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DDEBB8-4594-1049-8809-A0B8308481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39200" y="3429000"/>
            <a:ext cx="2057400" cy="224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Frutiger LT Std 45 Light" panose="020B0402020204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CB538C-89C4-8C42-8268-D4A9CAF2D699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CEAC7E-02B1-AF40-954D-0BD2A25243B8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09987F84-B6EE-4049-9F5D-6350C162379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3615AA9-8EB8-894D-BBB5-D15738814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Destination Day Spring 2025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765863F7-54FF-9D4B-BD4E-A0E093252F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63" y="1260900"/>
            <a:ext cx="6259179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spc="3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C8626E1-B517-BD48-9277-77FCB2683D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9285" y="798167"/>
            <a:ext cx="6272515" cy="549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383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3FDC845-7937-8C40-BA23-30D9223860B3}"/>
              </a:ext>
            </a:extLst>
          </p:cNvPr>
          <p:cNvSpPr/>
          <p:nvPr userDrawn="1"/>
        </p:nvSpPr>
        <p:spPr>
          <a:xfrm>
            <a:off x="0" y="1628457"/>
            <a:ext cx="12192000" cy="1283708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7F36C2C2-C687-0445-AE5C-A7FD9E53B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641" y="3385222"/>
            <a:ext cx="1751637" cy="536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spc="0">
                <a:solidFill>
                  <a:srgbClr val="88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7FB3CB2-A9C4-E34E-AC60-DF55AE08C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1276" y="3385223"/>
            <a:ext cx="1751637" cy="536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spc="0">
                <a:solidFill>
                  <a:srgbClr val="88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88C5BD5-859B-BF40-B2D9-C8FEF99335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" y="1943100"/>
            <a:ext cx="1373117" cy="12715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C88938-919B-5243-A5B5-0411127B73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2235" y="1943100"/>
            <a:ext cx="1372151" cy="12715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585E51F-9B37-9B48-AF9A-353D75D7BD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48" y="4117726"/>
            <a:ext cx="1751637" cy="1419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FBF2D61-4612-AD4D-B9AC-75E3CD6B86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7383" y="4105568"/>
            <a:ext cx="1750404" cy="1430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E90D07-CD3A-484B-B5C3-D3F99B29BCAE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B47C09-8278-6544-A1BD-4473E0818580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B0952FCD-C2E5-CF4A-8AB8-8264190358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99BBB9E-2DB4-BA4E-BBF9-C4040EA63D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34511" y="3398537"/>
            <a:ext cx="1750406" cy="522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spc="0">
                <a:solidFill>
                  <a:srgbClr val="88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529E0CB3-41B7-AD46-A699-89D68D23A71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1601" y="1956414"/>
            <a:ext cx="1372151" cy="12715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26A628A-08E3-4F43-8CD2-61BD58D8F2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96749" y="4118882"/>
            <a:ext cx="1750404" cy="1430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EE5B978-CF47-BF44-8680-A3AE939604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48242" y="3385223"/>
            <a:ext cx="1765513" cy="522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spc="0">
                <a:solidFill>
                  <a:srgbClr val="88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869787A5-E18C-3849-9C2C-6F22AFB213F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39201" y="1943100"/>
            <a:ext cx="1372151" cy="12715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1093B3-EDE4-AB4F-B1FF-10597A2B9B8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44348" y="4105568"/>
            <a:ext cx="1765511" cy="1430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CFC35235-020F-734F-AD10-D51DFA55CD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9285" y="798167"/>
            <a:ext cx="6954467" cy="5570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4DB3331-FA53-6241-B7B1-AF0F88CF5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10248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A5F2B-D8A2-554D-A8DF-B1C945EC22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36" r="60823" b="32816"/>
          <a:stretch/>
        </p:blipFill>
        <p:spPr>
          <a:xfrm>
            <a:off x="0" y="0"/>
            <a:ext cx="1295400" cy="6858000"/>
          </a:xfrm>
          <a:prstGeom prst="rect">
            <a:avLst/>
          </a:prstGeom>
          <a:noFill/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265D7C2-C34B-3C40-8F62-ACE1DBDE2D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81200" y="1937737"/>
            <a:ext cx="2057400" cy="149126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0BCE00D3-E0D8-FD45-BD37-8E6B62010D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56881" y="1957035"/>
            <a:ext cx="1620838" cy="3733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DD26B29-291B-6C46-ACCE-A2F11CF7DB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1200" y="3664440"/>
            <a:ext cx="2057400" cy="2012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150F97D-9FA5-8B4A-B863-F5B6B7B195B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2713360"/>
            <a:ext cx="4800600" cy="29774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D206DB-D33B-9C49-8A60-BD5FFF085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957035"/>
            <a:ext cx="4800600" cy="7099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DAA54-CE07-5B41-A3B6-488248D3A51A}"/>
              </a:ext>
            </a:extLst>
          </p:cNvPr>
          <p:cNvSpPr/>
          <p:nvPr userDrawn="1"/>
        </p:nvSpPr>
        <p:spPr>
          <a:xfrm>
            <a:off x="-1" y="5981700"/>
            <a:ext cx="12191999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B2750C-0603-3D49-8EBE-3323A8A12104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9566" y="6631822"/>
            <a:ext cx="7542834" cy="0"/>
          </a:xfrm>
          <a:prstGeom prst="line">
            <a:avLst/>
          </a:prstGeom>
          <a:ln w="6350">
            <a:solidFill>
              <a:srgbClr val="7D1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3">
            <a:extLst>
              <a:ext uri="{FF2B5EF4-FFF2-40B4-BE49-F238E27FC236}">
                <a16:creationId xmlns:a16="http://schemas.microsoft.com/office/drawing/2014/main" id="{B9DFCDD3-A3DE-DB42-909F-9580A34AF23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" y="6191024"/>
            <a:ext cx="3263900" cy="43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Frutiger LT Std 55 Roman" panose="020B0602020204020204" pitchFamily="34" charset="0"/>
              </a:defRPr>
            </a:lvl1pPr>
          </a:lstStyle>
          <a:p>
            <a:r>
              <a:rPr lang="en-US" dirty="0"/>
              <a:t>Add dept. wordmark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27A25033-2DFE-FB4C-9F7B-50696DCDE7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83564" y="798167"/>
            <a:ext cx="5592503" cy="619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FF2BFF6-C587-AD4F-85AA-60F259FDAE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6119" y="6396384"/>
            <a:ext cx="2135867" cy="1906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30328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42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3" r:id="rId5"/>
    <p:sldLayoutId id="2147483672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92" r:id="rId13"/>
    <p:sldLayoutId id="2147483729" r:id="rId14"/>
    <p:sldLayoutId id="2147483730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3576" userDrawn="1">
          <p15:clr>
            <a:srgbClr val="F26B43"/>
          </p15:clr>
        </p15:guide>
        <p15:guide id="7" pos="5568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pos="1248" userDrawn="1">
          <p15:clr>
            <a:srgbClr val="F26B43"/>
          </p15:clr>
        </p15:guide>
        <p15:guide id="10" pos="2976" userDrawn="1">
          <p15:clr>
            <a:srgbClr val="F26B43"/>
          </p15:clr>
        </p15:guide>
        <p15:guide id="11" pos="4704" userDrawn="1">
          <p15:clr>
            <a:srgbClr val="F26B43"/>
          </p15:clr>
        </p15:guide>
        <p15:guide id="12" pos="6432" userDrawn="1">
          <p15:clr>
            <a:srgbClr val="F26B43"/>
          </p15:clr>
        </p15:guide>
        <p15:guide id="13" pos="816" userDrawn="1">
          <p15:clr>
            <a:srgbClr val="F26B43"/>
          </p15:clr>
        </p15:guide>
        <p15:guide id="14" pos="1680" userDrawn="1">
          <p15:clr>
            <a:srgbClr val="F26B43"/>
          </p15:clr>
        </p15:guide>
        <p15:guide id="15" pos="2544" userDrawn="1">
          <p15:clr>
            <a:srgbClr val="F26B43"/>
          </p15:clr>
        </p15:guide>
        <p15:guide id="16" pos="3408" userDrawn="1">
          <p15:clr>
            <a:srgbClr val="F26B43"/>
          </p15:clr>
        </p15:guide>
        <p15:guide id="17" pos="4272" userDrawn="1">
          <p15:clr>
            <a:srgbClr val="F26B43"/>
          </p15:clr>
        </p15:guide>
        <p15:guide id="18" pos="5136" userDrawn="1">
          <p15:clr>
            <a:srgbClr val="F26B43"/>
          </p15:clr>
        </p15:guide>
        <p15:guide id="19" pos="6864" userDrawn="1">
          <p15:clr>
            <a:srgbClr val="F26B43"/>
          </p15:clr>
        </p15:guide>
        <p15:guide id="20" orient="horz" pos="4176" userDrawn="1">
          <p15:clr>
            <a:srgbClr val="F26B43"/>
          </p15:clr>
        </p15:guide>
        <p15:guide id="21" pos="6000" userDrawn="1">
          <p15:clr>
            <a:srgbClr val="F26B43"/>
          </p15:clr>
        </p15:guide>
        <p15:guide id="22" orient="horz" pos="1224" userDrawn="1">
          <p15:clr>
            <a:srgbClr val="F26B43"/>
          </p15:clr>
        </p15:guide>
        <p15:guide id="23" orient="horz" pos="3096" userDrawn="1">
          <p15:clr>
            <a:srgbClr val="F26B43"/>
          </p15:clr>
        </p15:guide>
        <p15:guide id="24" orient="horz" pos="4032" userDrawn="1">
          <p15:clr>
            <a:srgbClr val="F26B43"/>
          </p15:clr>
        </p15:guide>
        <p15:guide id="25" orient="horz" pos="744" userDrawn="1">
          <p15:clr>
            <a:srgbClr val="F26B43"/>
          </p15:clr>
        </p15:guide>
        <p15:guide id="26" orient="horz" pos="1680" userDrawn="1">
          <p15:clr>
            <a:srgbClr val="F26B43"/>
          </p15:clr>
        </p15:guide>
        <p15:guide id="27" orient="horz" pos="2640" userDrawn="1">
          <p15:clr>
            <a:srgbClr val="F26B43"/>
          </p15:clr>
        </p15:guide>
        <p15:guide id="28" orient="horz" pos="3768" userDrawn="1">
          <p15:clr>
            <a:srgbClr val="F26B43"/>
          </p15:clr>
        </p15:guide>
        <p15:guide id="29" orient="horz" pos="3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79B6E-4A00-6E82-06F3-AB33A808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A2BD9-D5CB-4144-9548-C25A08212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1D19C-3FE0-DF6E-63A5-3025A88B7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A7265-44CD-1D4F-A503-ABEC88AFFC3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203A3-25D6-AFC8-E43C-374C5088E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7D44-58FE-0993-9709-14652B117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E7B4D-518D-D84C-9EC9-1D1F112D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FFA39F-1282-EDFE-70E6-57EF3515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7D5D0-AFBA-9D37-857D-5A026477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B32B5-9902-9ADE-9A86-C2934EC50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E6D08E-12B7-934E-AF9C-5D758ED665F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29A6-7629-8B0C-BFA8-32127A40E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8DB74-7E0D-3E30-9B2A-DDCEA7417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BF00EB-8BCC-BE43-87A9-A1F51958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C435B1-EA57-6C43-A510-321F25BA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31837-19F4-3F41-935D-C7DD2ACC7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B5027-46FC-CB46-88AB-84E7B1608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01C8-7DC9-D949-890F-B82992159F0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B93E6-FBD5-2949-8695-014B4F719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994DB-61AC-7842-82BF-6DE5B6C3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3C8E-A13E-9B41-BF2A-92FD4BB3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3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37E9E-DC60-0D43-8D14-826F13A71DF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388AAF-FE77-AF4A-A046-A2A6AA1DE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jpg"/><Relationship Id="rId22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698595-F9DA-4667-8F6E-1A5E0CB006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896" y="1762730"/>
            <a:ext cx="9718010" cy="689327"/>
          </a:xfrm>
        </p:spPr>
        <p:txBody>
          <a:bodyPr/>
          <a:lstStyle/>
          <a:p>
            <a:r>
              <a:rPr lang="en-US" dirty="0"/>
              <a:t>Department of Management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0CEF6-A8EF-4EE4-AA33-2B35995B63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896" y="2581765"/>
            <a:ext cx="9820308" cy="425450"/>
          </a:xfrm>
        </p:spPr>
        <p:txBody>
          <a:bodyPr/>
          <a:lstStyle/>
          <a:p>
            <a:r>
              <a:rPr lang="en-US" sz="3600" dirty="0"/>
              <a:t>Destination Day for Admitted Students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DA2D1-22A0-46E1-BF9D-F3B1D2AD1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38675" y="6272010"/>
            <a:ext cx="2071545" cy="425450"/>
          </a:xfrm>
        </p:spPr>
        <p:txBody>
          <a:bodyPr/>
          <a:lstStyle/>
          <a:p>
            <a:r>
              <a:rPr lang="en-US" sz="2000" b="1" dirty="0">
                <a:latin typeface="Franklin Gothic Demi Cond" panose="020B0603020102020204" pitchFamily="34" charset="0"/>
              </a:rPr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3552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F0CC73-8635-ADEC-143F-B0A9B4D5B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224052"/>
              </p:ext>
            </p:extLst>
          </p:nvPr>
        </p:nvGraphicFramePr>
        <p:xfrm>
          <a:off x="171450" y="891787"/>
          <a:ext cx="10709259" cy="509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CE1B6F-08BB-45AC-807B-69C662F82C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97228" y="270588"/>
            <a:ext cx="6272515" cy="76890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cap="small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Management Major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68AD91-29BA-4828-AA29-7E19B9EF7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7657" y="6396384"/>
            <a:ext cx="5934331" cy="191028"/>
          </a:xfrm>
        </p:spPr>
        <p:txBody>
          <a:bodyPr/>
          <a:lstStyle/>
          <a:p>
            <a:r>
              <a:rPr lang="en-US" sz="1400" dirty="0"/>
              <a:t>Management Department Information Session Spring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28EA1C-9117-E747-9F8E-72329C3B4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848BB6-5558-154F-9FDA-B3BB4F464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326128-30CE-C141-A492-CE71A8BE6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335BD7-ACC3-2C40-BA44-041042D92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378DA9-2E97-9042-94BB-96D60E121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DA9592-B195-8542-ACE5-E6B4A90A9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46808-5514-42A4-8687-0EFE5B3F35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241" y="411480"/>
            <a:ext cx="6385560" cy="670560"/>
          </a:xfrm>
        </p:spPr>
        <p:txBody>
          <a:bodyPr>
            <a:noAutofit/>
          </a:bodyPr>
          <a:lstStyle/>
          <a:p>
            <a:r>
              <a:rPr lang="en-US" sz="4000" dirty="0"/>
              <a:t>Management 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4BAED-A685-4534-9184-13C0B57558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85" y="1302079"/>
            <a:ext cx="3849355" cy="4241472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400" b="1" dirty="0">
                <a:latin typeface="Franklin Gothic Demi Cond" panose="020B0603020102020204" pitchFamily="34" charset="0"/>
              </a:rPr>
              <a:t>Focus on the management of change in four distinct areas:</a:t>
            </a:r>
          </a:p>
          <a:p>
            <a:pPr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Franklin Gothic Demi Cond" panose="020B0603020102020204" pitchFamily="34" charset="0"/>
              </a:rPr>
              <a:t>The Changing Social, Political, and Economic Context</a:t>
            </a:r>
          </a:p>
          <a:p>
            <a:pPr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Franklin Gothic Demi Cond" panose="020B0603020102020204" pitchFamily="34" charset="0"/>
              </a:rPr>
              <a:t>Evolving Workplace Dynamics</a:t>
            </a:r>
          </a:p>
          <a:p>
            <a:pPr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Franklin Gothic Demi Cond" panose="020B0603020102020204" pitchFamily="34" charset="0"/>
              </a:rPr>
              <a:t>Organizational Formation and Transformation</a:t>
            </a:r>
          </a:p>
          <a:p>
            <a:pPr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Franklin Gothic Demi Cond" panose="020B0603020102020204" pitchFamily="34" charset="0"/>
              </a:rPr>
              <a:t>Globalization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FDD131-31D0-433D-B497-7CABEA4FDD5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1384" r="1384"/>
          <a:stretch>
            <a:fillRect/>
          </a:stretch>
        </p:blipFill>
        <p:spPr>
          <a:xfrm>
            <a:off x="4602480" y="1302078"/>
            <a:ext cx="5455920" cy="397102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CBD1B1-D8C2-46F0-94E5-B2643DA0D5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5062" y="6379169"/>
            <a:ext cx="6128256" cy="200580"/>
          </a:xfrm>
        </p:spPr>
        <p:txBody>
          <a:bodyPr/>
          <a:lstStyle/>
          <a:p>
            <a:r>
              <a:rPr lang="en-US" sz="1400" dirty="0"/>
              <a:t>Management Department Information Session Spring 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48B3D9F-2D4B-4CAA-A225-C188A7752B8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2515" b="2515"/>
          <a:stretch>
            <a:fillRect/>
          </a:stretch>
        </p:blipFill>
        <p:spPr>
          <a:xfrm>
            <a:off x="1981200" y="1957388"/>
            <a:ext cx="3794125" cy="371951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F02EC4-1036-4BBF-BB53-9062ED87CD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957035"/>
            <a:ext cx="4800600" cy="3719865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</a:rPr>
              <a:t>Sustainable Business Practices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</a:rPr>
              <a:t>Entrepreneurship and Innovation Management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</a:rPr>
              <a:t>Human Resource Management</a:t>
            </a:r>
          </a:p>
          <a:p>
            <a:pPr>
              <a:spcAft>
                <a:spcPts val="1800"/>
              </a:spcAft>
            </a:pPr>
            <a:endParaRPr lang="en-US" sz="1200" b="1" dirty="0">
              <a:latin typeface="Franklin Gothic Demi Cond" panose="020B06030201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5B0B0F-94E6-4BF6-9673-5190C9977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Areas of Concentration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6A5573-1EF6-49E8-8179-1FD6F4E59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7739" y="6396383"/>
            <a:ext cx="6214249" cy="265673"/>
          </a:xfrm>
        </p:spPr>
        <p:txBody>
          <a:bodyPr/>
          <a:lstStyle/>
          <a:p>
            <a:r>
              <a:rPr lang="en-US" sz="1400" dirty="0"/>
              <a:t>Management Department Information Session Spring 2025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50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4D962-CB4D-4031-AED8-161391FA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6400" y="1684574"/>
            <a:ext cx="8328963" cy="4182826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Threats to the sustainability of the global economy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Environmental &amp; social impacts of business 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Ability to promote, achieve social change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Balance </a:t>
            </a:r>
            <a:r>
              <a:rPr lang="en-US" sz="2800" b="1" dirty="0">
                <a:solidFill>
                  <a:srgbClr val="FF0000"/>
                </a:solidFill>
                <a:latin typeface="Franklin Gothic Demi Cond" panose="020B0603020102020204" pitchFamily="34" charset="0"/>
                <a:cs typeface="Arial" panose="020B0604020202020204" pitchFamily="34" charset="0"/>
              </a:rPr>
              <a:t>economic gains </a:t>
            </a: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vs. </a:t>
            </a:r>
            <a:r>
              <a:rPr lang="en-US" sz="2800" b="1" dirty="0">
                <a:solidFill>
                  <a:srgbClr val="FF0000"/>
                </a:solidFill>
                <a:latin typeface="Franklin Gothic Demi Cond" panose="020B0603020102020204" pitchFamily="34" charset="0"/>
                <a:cs typeface="Arial" panose="020B0604020202020204" pitchFamily="34" charset="0"/>
              </a:rPr>
              <a:t>social &amp; environmental outcomes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D9828-0096-4DEF-B000-2BE278DD0E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9285" y="798167"/>
            <a:ext cx="6943075" cy="549856"/>
          </a:xfrm>
        </p:spPr>
        <p:txBody>
          <a:bodyPr>
            <a:noAutofit/>
          </a:bodyPr>
          <a:lstStyle/>
          <a:p>
            <a:r>
              <a:rPr lang="en-US" sz="4000" dirty="0"/>
              <a:t>Sustainable Business Practices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A06D3E-8AD6-488F-812B-0D886E05B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6442" y="6396384"/>
            <a:ext cx="6335546" cy="190684"/>
          </a:xfrm>
        </p:spPr>
        <p:txBody>
          <a:bodyPr/>
          <a:lstStyle/>
          <a:p>
            <a:r>
              <a:rPr lang="en-US" sz="1400" dirty="0"/>
              <a:t>Management Department Information Session Spring 2025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FC52C-E312-4444-9A18-46B02342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84"/>
          <a:stretch>
            <a:fillRect/>
          </a:stretch>
        </p:blipFill>
        <p:spPr>
          <a:xfrm>
            <a:off x="7063212" y="3986213"/>
            <a:ext cx="3559067" cy="2410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16F65-41AB-4B1B-A8F7-20A6E330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36" r="10322"/>
          <a:stretch>
            <a:fillRect/>
          </a:stretch>
        </p:blipFill>
        <p:spPr>
          <a:xfrm>
            <a:off x="8029575" y="1073095"/>
            <a:ext cx="2828925" cy="21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4D962-CB4D-4031-AED8-161391FA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285" y="1545857"/>
            <a:ext cx="6163351" cy="49458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Learn how to analyze the risks and rewards of a business opportunity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How to anticipate the obstacles that must be overcome in starting and managing a new venture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Obtain skills and resources required for successful promotion of innovation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Learn how to diagnose and solve problems in small business organizations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800" b="1" dirty="0"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D9828-0096-4DEF-B000-2BE278DD0E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9285" y="798166"/>
            <a:ext cx="9442435" cy="725833"/>
          </a:xfrm>
        </p:spPr>
        <p:txBody>
          <a:bodyPr>
            <a:noAutofit/>
          </a:bodyPr>
          <a:lstStyle/>
          <a:p>
            <a:r>
              <a:rPr lang="en-US" sz="4000" dirty="0"/>
              <a:t>Entrepreneurship &amp; Innovation Management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A06D3E-8AD6-488F-812B-0D886E05B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1004" y="6396384"/>
            <a:ext cx="5980983" cy="190684"/>
          </a:xfrm>
        </p:spPr>
        <p:txBody>
          <a:bodyPr/>
          <a:lstStyle/>
          <a:p>
            <a:r>
              <a:rPr lang="en-US" sz="1400" dirty="0"/>
              <a:t>Management Department Information Session Spring 2025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B4E5B-E3A8-482F-A343-EA08B7F82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36" y="1745948"/>
            <a:ext cx="3344315" cy="43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4D962-CB4D-4031-AED8-161391FA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0059" y="1142973"/>
            <a:ext cx="8442064" cy="5537745"/>
          </a:xfrm>
        </p:spPr>
        <p:txBody>
          <a:bodyPr>
            <a:normAutofit/>
          </a:bodyPr>
          <a:lstStyle/>
          <a:p>
            <a:pPr marL="685800" indent="-395288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Focus on effective management of people within organizations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Recruitment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Hiring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Training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Compensation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Performance Evaluation</a:t>
            </a:r>
            <a:endParaRPr lang="en-US" b="1" dirty="0">
              <a:latin typeface="Franklin Gothic Demi Cond" panose="020B0603020102020204" pitchFamily="34" charset="0"/>
              <a:cs typeface="Arial" panose="020B0604020202020204" pitchFamily="34" charset="0"/>
            </a:endParaRPr>
          </a:p>
          <a:p>
            <a:pPr marL="685800" indent="-395288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Franklin Gothic Demi Cond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…  societal factors that impact HR activities</a:t>
            </a:r>
            <a:endParaRPr lang="en-US" sz="2400" b="1" dirty="0">
              <a:latin typeface="Franklin Gothic Demi Cond" panose="020B0603020102020204" pitchFamily="34" charset="0"/>
              <a:cs typeface="Arial" panose="020B0604020202020204" pitchFamily="34" charset="0"/>
            </a:endParaRPr>
          </a:p>
          <a:p>
            <a:pPr marL="1379538" lvl="1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Laws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Regulations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Unions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Economic Conditions</a:t>
            </a:r>
          </a:p>
          <a:p>
            <a:pPr marL="1379538" lvl="1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Composition of the Work Force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endParaRPr lang="en-US" sz="800" b="1" dirty="0"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D9828-0096-4DEF-B000-2BE278DD0E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9285" y="294640"/>
            <a:ext cx="6943075" cy="549856"/>
          </a:xfrm>
        </p:spPr>
        <p:txBody>
          <a:bodyPr>
            <a:noAutofit/>
          </a:bodyPr>
          <a:lstStyle/>
          <a:p>
            <a:r>
              <a:rPr lang="en-US" sz="4000" dirty="0"/>
              <a:t>Human Resource Management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A06D3E-8AD6-488F-812B-0D886E05B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8761" y="6396384"/>
            <a:ext cx="6447515" cy="284334"/>
          </a:xfrm>
        </p:spPr>
        <p:txBody>
          <a:bodyPr/>
          <a:lstStyle/>
          <a:p>
            <a:r>
              <a:rPr lang="en-US" sz="1400" dirty="0"/>
              <a:t>Management Department Information Session Spring 2026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1A87E-B861-4C96-A460-8309A53D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366" y="3513244"/>
            <a:ext cx="2697480" cy="2352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D5A34-D21F-46B1-A596-9C20094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05" y="294640"/>
            <a:ext cx="2350770" cy="31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1AA87D-9DD6-4A40-9B16-FA102DF01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Potential Areas of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11CE-10FC-423A-A91A-5B2CE5950F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85" y="1554481"/>
            <a:ext cx="6775435" cy="1600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sz="3200" b="1" dirty="0">
                <a:latin typeface="Franklin Gothic Demi Cond" panose="020B0603020102020204" pitchFamily="34" charset="0"/>
              </a:rPr>
              <a:t>International Management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sz="3200" b="1" dirty="0">
                <a:latin typeface="Franklin Gothic Demi Cond" panose="020B0603020102020204" pitchFamily="34" charset="0"/>
              </a:rPr>
              <a:t>Personalized Focus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5F5FF4-7900-4CC3-A1DD-8CA15B7F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3172114"/>
            <a:ext cx="9006840" cy="2895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B4E76-7E36-C3FF-B3C6-1FAA37C78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6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D9828-0096-4DEF-B000-2BE278DD0E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9285" y="523239"/>
            <a:ext cx="6943075" cy="549856"/>
          </a:xfrm>
        </p:spPr>
        <p:txBody>
          <a:bodyPr>
            <a:noAutofit/>
          </a:bodyPr>
          <a:lstStyle/>
          <a:p>
            <a:r>
              <a:rPr lang="en-US" sz="4000" dirty="0"/>
              <a:t>International Management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A06D3E-8AD6-488F-812B-0D886E05B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7400" y="6396384"/>
            <a:ext cx="5814587" cy="312326"/>
          </a:xfrm>
        </p:spPr>
        <p:txBody>
          <a:bodyPr/>
          <a:lstStyle/>
          <a:p>
            <a:r>
              <a:rPr lang="en-US" sz="1400" dirty="0"/>
              <a:t>Management Department Information Session Spring 2025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4C095-8276-47F3-8848-6B0D76B682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285" y="1300163"/>
            <a:ext cx="6574688" cy="49149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Understanding the interconnectedness of the world as it pertains to management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Understanding issues at a global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Learn what makes management in other cultures work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Learn to adopt an exploratory attitude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Sharpen your analytical skills</a:t>
            </a:r>
          </a:p>
          <a:p>
            <a:pPr marL="0" indent="0">
              <a:buNone/>
            </a:pPr>
            <a:endParaRPr lang="en-US" sz="1800" b="1" dirty="0"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DC4A9F-C663-4F6D-8DB0-B8EEEC74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826" y="1524000"/>
            <a:ext cx="3846233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58A7585-0A80-4C46-AE4D-4A710284B08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8839" r="8839"/>
          <a:stretch>
            <a:fillRect/>
          </a:stretch>
        </p:blipFill>
        <p:spPr>
          <a:xfrm>
            <a:off x="7337425" y="1830388"/>
            <a:ext cx="3559175" cy="356393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CF6E1C-5759-4146-8354-D03006709E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9587" y="1417471"/>
            <a:ext cx="5707625" cy="4642362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</a:rPr>
              <a:t>Use your electives to tailor the degree to fit your career goals.  </a:t>
            </a:r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</a:rPr>
              <a:t>Take courses from anywhere in the university.</a:t>
            </a:r>
          </a:p>
          <a:p>
            <a:pPr marL="285750" indent="-28575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Franklin Gothic Demi Cond" panose="020B0603020102020204" pitchFamily="34" charset="0"/>
              </a:rPr>
              <a:t>Past examples include: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Biotech Management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Agribusiness Management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Theater Management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Non-profit Management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Law</a:t>
            </a:r>
          </a:p>
          <a:p>
            <a:endParaRPr lang="en-US" sz="1600" b="1" dirty="0"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E919BF-5EF1-48A2-BF5D-1EC3AA164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4709" y="556958"/>
            <a:ext cx="5592503" cy="619304"/>
          </a:xfrm>
        </p:spPr>
        <p:txBody>
          <a:bodyPr>
            <a:noAutofit/>
          </a:bodyPr>
          <a:lstStyle/>
          <a:p>
            <a:r>
              <a:rPr lang="en-US" sz="4000" dirty="0"/>
              <a:t>Personalized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F3E64-B9CA-EEC9-7E4E-D97C4E9859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4520" r="42453" b="629"/>
          <a:stretch/>
        </p:blipFill>
        <p:spPr>
          <a:xfrm rot="5400000">
            <a:off x="9437807" y="3716433"/>
            <a:ext cx="1953680" cy="31417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403794" y="914774"/>
            <a:ext cx="5418022" cy="70996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Franklin Gothic Demi Cond" panose="020B0603020102020204" pitchFamily="34" charset="0"/>
              </a:rPr>
              <a:t>Isenberg Ethics Competition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1462996" y="145671"/>
            <a:ext cx="9325210" cy="896361"/>
          </a:xfrm>
        </p:spPr>
        <p:txBody>
          <a:bodyPr>
            <a:noAutofit/>
          </a:bodyPr>
          <a:lstStyle/>
          <a:p>
            <a:r>
              <a:rPr lang="en-US" sz="4400" dirty="0"/>
              <a:t>Extra-Curricular Activities in Isenberg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59" y="1482824"/>
            <a:ext cx="3787949" cy="2513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11437" b="29948"/>
          <a:stretch/>
        </p:blipFill>
        <p:spPr>
          <a:xfrm>
            <a:off x="5978208" y="960615"/>
            <a:ext cx="6074174" cy="3203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217" y="4310468"/>
            <a:ext cx="3558545" cy="1975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793" y="3544509"/>
            <a:ext cx="3603048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ACD7C2-07CE-4D23-BCEA-05E9C66B11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324" y="416178"/>
            <a:ext cx="9594085" cy="619304"/>
          </a:xfrm>
        </p:spPr>
        <p:txBody>
          <a:bodyPr>
            <a:noAutofit/>
          </a:bodyPr>
          <a:lstStyle/>
          <a:p>
            <a:pPr algn="ctr"/>
            <a:r>
              <a:rPr lang="en-US" sz="4000" b="1" cap="small" dirty="0">
                <a:solidFill>
                  <a:srgbClr val="FF0000"/>
                </a:solidFill>
                <a:latin typeface="Franklin Gothic Demi Cond" panose="020B0603020102020204" pitchFamily="34" charset="0"/>
              </a:rPr>
              <a:t>Welcome to the Management Department!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C2704-7610-4571-87B4-620617D3A64E}"/>
              </a:ext>
            </a:extLst>
          </p:cNvPr>
          <p:cNvSpPr txBox="1"/>
          <p:nvPr/>
        </p:nvSpPr>
        <p:spPr>
          <a:xfrm>
            <a:off x="1297010" y="1575696"/>
            <a:ext cx="2608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Franklin Gothic Demi Cond" panose="020B0603020102020204" pitchFamily="34" charset="0"/>
              </a:rPr>
              <a:t>Mzamo Mangaliso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D6FE99-40B1-49F5-B63B-E216C8F96BD2}"/>
              </a:ext>
            </a:extLst>
          </p:cNvPr>
          <p:cNvSpPr txBox="1"/>
          <p:nvPr/>
        </p:nvSpPr>
        <p:spPr>
          <a:xfrm>
            <a:off x="5388158" y="5177068"/>
            <a:ext cx="2826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Franklin Gothic Demi Cond" panose="020B0603020102020204" pitchFamily="34" charset="0"/>
              </a:rPr>
              <a:t>Associate Chair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159" y="2120946"/>
            <a:ext cx="2826121" cy="2826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99BF0-2394-D99E-D875-FC9FF267C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9347" r="8830" b="37707"/>
          <a:stretch/>
        </p:blipFill>
        <p:spPr bwMode="auto">
          <a:xfrm>
            <a:off x="1305507" y="2142052"/>
            <a:ext cx="2600433" cy="2786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520AD4-FC3A-A2ED-9F87-8CDEB3B44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E47BC-D36F-4F2D-555C-9A1E5BD4FEDF}"/>
              </a:ext>
            </a:extLst>
          </p:cNvPr>
          <p:cNvSpPr txBox="1"/>
          <p:nvPr/>
        </p:nvSpPr>
        <p:spPr>
          <a:xfrm>
            <a:off x="1305506" y="5095007"/>
            <a:ext cx="260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Franklin Gothic Demi Cond" panose="020B0603020102020204" pitchFamily="34" charset="0"/>
              </a:rPr>
              <a:t>Department Chair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8D2A1-FA36-1D4D-A5DB-0B2CF321E820}"/>
              </a:ext>
            </a:extLst>
          </p:cNvPr>
          <p:cNvSpPr txBox="1"/>
          <p:nvPr/>
        </p:nvSpPr>
        <p:spPr>
          <a:xfrm>
            <a:off x="5388158" y="1573881"/>
            <a:ext cx="2826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Franklin Gothic Demi Cond" panose="020B0603020102020204" pitchFamily="34" charset="0"/>
              </a:rPr>
              <a:t>Jennifer Merton</a:t>
            </a:r>
          </a:p>
        </p:txBody>
      </p:sp>
    </p:spTree>
    <p:extLst>
      <p:ext uri="{BB962C8B-B14F-4D97-AF65-F5344CB8AC3E}">
        <p14:creationId xmlns:p14="http://schemas.microsoft.com/office/powerpoint/2010/main" val="33873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1161" y="1073124"/>
            <a:ext cx="9876451" cy="425450"/>
          </a:xfrm>
        </p:spPr>
        <p:txBody>
          <a:bodyPr/>
          <a:lstStyle/>
          <a:p>
            <a:r>
              <a:rPr lang="en-US" sz="2800" b="1" dirty="0">
                <a:solidFill>
                  <a:srgbClr val="0000CC"/>
                </a:solidFill>
                <a:latin typeface="Franklin Gothic Demi Cond" panose="020B0603020102020204" pitchFamily="34" charset="0"/>
              </a:rPr>
              <a:t>Involvement, Leadership, and Networking Opportunities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385" y="1976026"/>
            <a:ext cx="3811868" cy="350056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701896" y="361106"/>
            <a:ext cx="7838302" cy="747251"/>
          </a:xfrm>
        </p:spPr>
        <p:txBody>
          <a:bodyPr>
            <a:normAutofit/>
          </a:bodyPr>
          <a:lstStyle/>
          <a:p>
            <a:r>
              <a:rPr lang="en-US" sz="4000" b="1" dirty="0"/>
              <a:t>Isenberg Management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8D15B-7810-4462-AFEE-3C227EE9E00D}"/>
              </a:ext>
            </a:extLst>
          </p:cNvPr>
          <p:cNvSpPr txBox="1"/>
          <p:nvPr/>
        </p:nvSpPr>
        <p:spPr>
          <a:xfrm>
            <a:off x="521161" y="1790620"/>
            <a:ext cx="53654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Game Theory Night</a:t>
            </a:r>
          </a:p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Strategy Competition</a:t>
            </a:r>
          </a:p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Ethical Frameworks</a:t>
            </a:r>
          </a:p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Discussion and Debate Night</a:t>
            </a:r>
          </a:p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Art of Negotiations</a:t>
            </a:r>
          </a:p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Alumni &amp; Recruiters</a:t>
            </a:r>
          </a:p>
          <a:p>
            <a:pPr marL="285750" marR="0" lvl="0" indent="-285750" algn="l" defTabSz="9144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CapSim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cs typeface="Arial" panose="020B0604020202020204" pitchFamily="34" charset="0"/>
              </a:rPr>
              <a:t> Strategy Competition</a:t>
            </a:r>
            <a:endParaRPr lang="en-US" sz="3600" b="1" dirty="0"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53A81-0F4C-5F42-C894-EF2704BA6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6629B1-B2EA-4222-B4BF-5240FC93FA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214" y="516568"/>
            <a:ext cx="8695145" cy="1036638"/>
          </a:xfrm>
        </p:spPr>
        <p:txBody>
          <a:bodyPr>
            <a:normAutofit/>
          </a:bodyPr>
          <a:lstStyle/>
          <a:p>
            <a:r>
              <a:rPr lang="en-US" sz="4000" dirty="0"/>
              <a:t>Outstanding Internship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80828-6995-4176-8BFD-D50F3E43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46" y="1488416"/>
            <a:ext cx="5466894" cy="3948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ED259-C05A-4EB4-9682-6104A34778E6}"/>
              </a:ext>
            </a:extLst>
          </p:cNvPr>
          <p:cNvSpPr txBox="1"/>
          <p:nvPr/>
        </p:nvSpPr>
        <p:spPr>
          <a:xfrm>
            <a:off x="569807" y="1234281"/>
            <a:ext cx="48310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Amazon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National Grid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Target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Staples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Goldman Sachs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ING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Enterprise Rent-a-Car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Northwestern Mutual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GE Capital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Liberty Mutual</a:t>
            </a:r>
          </a:p>
          <a:p>
            <a:r>
              <a:rPr lang="en-US" sz="2800" b="1" dirty="0">
                <a:latin typeface="Franklin Gothic Demi Cond" panose="020B0603020102020204" pitchFamily="34" charset="0"/>
                <a:cs typeface="Arial" panose="020B0604020202020204" pitchFamily="34" charset="0"/>
              </a:rPr>
              <a:t>Bridgestone/Firestone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C8319-461E-4180-8EF1-626CB3D8971A}"/>
              </a:ext>
            </a:extLst>
          </p:cNvPr>
          <p:cNvSpPr txBox="1"/>
          <p:nvPr/>
        </p:nvSpPr>
        <p:spPr>
          <a:xfrm>
            <a:off x="378318" y="6090940"/>
            <a:ext cx="521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the Chase Career Center!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98023F-B73E-339D-8FB2-CDA4C8086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BF77ED-D9B4-44D0-9333-3E00A56FFE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" y="459827"/>
            <a:ext cx="9807677" cy="549856"/>
          </a:xfrm>
        </p:spPr>
        <p:txBody>
          <a:bodyPr>
            <a:noAutofit/>
          </a:bodyPr>
          <a:lstStyle/>
          <a:p>
            <a:r>
              <a:rPr lang="en-US" sz="4000" b="1" dirty="0"/>
              <a:t>Exposure to Top Industry Recruiters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808EF-4A9D-41CA-89E1-44E04F2B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643" y="3927495"/>
            <a:ext cx="2227753" cy="2233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9A597-20BE-4EBE-840B-7EC88C7F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505" y="1649291"/>
            <a:ext cx="2227753" cy="1897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004814-9953-4E09-A891-599F969CC0F3}"/>
              </a:ext>
            </a:extLst>
          </p:cNvPr>
          <p:cNvSpPr txBox="1"/>
          <p:nvPr/>
        </p:nvSpPr>
        <p:spPr>
          <a:xfrm>
            <a:off x="914400" y="1583022"/>
            <a:ext cx="7467600" cy="4216539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/>
              <a:t>Companies Hiring Recent Management Major Graduates:</a:t>
            </a:r>
            <a:br>
              <a:rPr lang="en-US" b="1" dirty="0"/>
            </a:br>
            <a:endParaRPr lang="en-US" b="1" dirty="0"/>
          </a:p>
          <a:p>
            <a:r>
              <a:rPr lang="en-US" sz="2000" b="1" dirty="0"/>
              <a:t>Raytheon			Amicus Therapeutics			Insight Global </a:t>
            </a:r>
          </a:p>
          <a:p>
            <a:r>
              <a:rPr lang="en-US" sz="2000" b="1" dirty="0"/>
              <a:t>ING					Cisco Systems				Google 	</a:t>
            </a:r>
          </a:p>
          <a:p>
            <a:r>
              <a:rPr lang="en-US" sz="2000" b="1" dirty="0" err="1"/>
              <a:t>DataDog</a:t>
            </a:r>
            <a:r>
              <a:rPr lang="en-US" sz="2000" b="1" dirty="0"/>
              <a:t>				Enterprise					Macy’s</a:t>
            </a:r>
          </a:p>
          <a:p>
            <a:r>
              <a:rPr lang="en-US" sz="2000" b="1" dirty="0"/>
              <a:t>MGM				Fidelity Investment 			AT&amp;T </a:t>
            </a:r>
          </a:p>
          <a:p>
            <a:r>
              <a:rPr lang="en-US" sz="2000" b="1" dirty="0"/>
              <a:t>Liberty Mutual		JM Scanlon					Staples</a:t>
            </a:r>
          </a:p>
          <a:p>
            <a:r>
              <a:rPr lang="en-US" sz="2000" b="1" dirty="0"/>
              <a:t>Hanover Insurance	Abercrombie &amp; Fitch 			TJX			</a:t>
            </a:r>
          </a:p>
          <a:p>
            <a:r>
              <a:rPr lang="en-US" sz="2000" b="1" dirty="0"/>
              <a:t>Hartford Financial	Marriot	 					Target</a:t>
            </a:r>
          </a:p>
          <a:p>
            <a:r>
              <a:rPr lang="en-US" sz="2000" b="1" dirty="0"/>
              <a:t>FBI	</a:t>
            </a:r>
            <a:r>
              <a:rPr lang="en-US" sz="2000" dirty="0"/>
              <a:t>				</a:t>
            </a:r>
            <a:r>
              <a:rPr lang="en-US" sz="2000" b="1" dirty="0"/>
              <a:t>State Street Bank				Oracle</a:t>
            </a:r>
          </a:p>
          <a:p>
            <a:r>
              <a:rPr lang="en-US" dirty="0"/>
              <a:t>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DEEA5-C11A-4412-874D-7C0493428C7F}"/>
              </a:ext>
            </a:extLst>
          </p:cNvPr>
          <p:cNvSpPr txBox="1"/>
          <p:nvPr/>
        </p:nvSpPr>
        <p:spPr>
          <a:xfrm>
            <a:off x="615820" y="5840561"/>
            <a:ext cx="496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the Chase Career Center!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DA49-3106-3E1A-BC4F-B9C514D8F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30537A-F949-41E8-B8D3-1A89489D0F21}"/>
              </a:ext>
            </a:extLst>
          </p:cNvPr>
          <p:cNvSpPr txBox="1"/>
          <p:nvPr/>
        </p:nvSpPr>
        <p:spPr>
          <a:xfrm>
            <a:off x="1439917" y="3986212"/>
            <a:ext cx="8706589" cy="20467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latin typeface="Franklin Gothic Demi Cond" panose="020B0603020102020204" pitchFamily="34" charset="0"/>
              </a:rPr>
              <a:t>Office Phone #: 413-545-8096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latin typeface="Franklin Gothic Demi Cond" panose="020B0603020102020204" pitchFamily="34" charset="0"/>
              </a:rPr>
              <a:t>Mzamo Mangaliso: mangaliso@isenberg.umass.edu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latin typeface="Franklin Gothic Demi Cond" panose="020B0603020102020204" pitchFamily="34" charset="0"/>
              </a:rPr>
              <a:t>Jennifer Merton: jfmerton@isenberg.umass.edu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latin typeface="Franklin Gothic Demi Cond" panose="020B0603020102020204" pitchFamily="34" charset="0"/>
              </a:rPr>
              <a:t>Kristin Edmonds: kedmonds@isenberg.umass.edu</a:t>
            </a:r>
          </a:p>
        </p:txBody>
      </p:sp>
    </p:spTree>
    <p:extLst>
      <p:ext uri="{BB962C8B-B14F-4D97-AF65-F5344CB8AC3E}">
        <p14:creationId xmlns:p14="http://schemas.microsoft.com/office/powerpoint/2010/main" val="21796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BB4738-BC18-84A3-EF2C-4FD663D7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205" y="131406"/>
            <a:ext cx="8244114" cy="800237"/>
          </a:xfrm>
        </p:spPr>
        <p:txBody>
          <a:bodyPr>
            <a:normAutofit/>
          </a:bodyPr>
          <a:lstStyle/>
          <a:p>
            <a:pPr algn="ctr"/>
            <a:r>
              <a:rPr lang="en-US" cap="small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Department Structure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B615196-C2D8-BDAC-34E5-3D51A36566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689668"/>
              </p:ext>
            </p:extLst>
          </p:nvPr>
        </p:nvGraphicFramePr>
        <p:xfrm>
          <a:off x="0" y="131406"/>
          <a:ext cx="11750040" cy="610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02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6472" y="1647226"/>
            <a:ext cx="1172320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Marta Calás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71586" y="1692658"/>
            <a:ext cx="1263590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Emily Heaphy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57108" y="1692658"/>
            <a:ext cx="1574925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Jennifer Gephart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29225" y="1692658"/>
            <a:ext cx="1239251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Joe Labianca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996482" y="1674687"/>
            <a:ext cx="844760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Feng Qiu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194030" y="1672325"/>
            <a:ext cx="1537402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Orlando Richard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656348" y="1672325"/>
            <a:ext cx="1346748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Adaora Ubaka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53855" y="4684763"/>
            <a:ext cx="6550294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6157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38084" algn="l"/>
                <a:tab pos="3207411" algn="l"/>
              </a:tabLst>
              <a:defRPr/>
            </a:pPr>
            <a:r>
              <a:rPr kumimoji="0" lang="en-US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   </a:t>
            </a: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Michael Blomfield	</a:t>
            </a:r>
            <a:r>
              <a:rPr kumimoji="0" lang="en-US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  </a:t>
            </a: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Honggi Lee	</a:t>
            </a:r>
            <a:r>
              <a:rPr kumimoji="0" lang="en-US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 </a:t>
            </a: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Mzamo Mangaliso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063640" y="4688986"/>
            <a:ext cx="1470795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Tope Oladimeji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504043" y="4701529"/>
            <a:ext cx="1532388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ctr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Anurag Sharma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104802" y="4684763"/>
            <a:ext cx="1372032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ctr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Bruce Skaggs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0567046" y="4684763"/>
            <a:ext cx="1310441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ctr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Ulya Tsolmon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297023" y="6202475"/>
            <a:ext cx="5974076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4047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>
                <a:tab pos="1670286" algn="l"/>
                <a:tab pos="3090414" algn="l"/>
              </a:tabLst>
              <a:defRPr/>
            </a:pPr>
            <a:r>
              <a:rPr kumimoji="0" lang="en-US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  </a:t>
            </a: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Ina Ganguli</a:t>
            </a:r>
            <a:r>
              <a:rPr kumimoji="0" lang="en-US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          </a:t>
            </a: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Charlie Johnson</a:t>
            </a:r>
            <a:r>
              <a:rPr kumimoji="0" lang="en-US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   </a:t>
            </a: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Bogdan Prokopovych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30429" y="6195087"/>
            <a:ext cx="1457517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Gregory Thomas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632464" y="6195087"/>
            <a:ext cx="1601507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Carlos Valladares</a:t>
            </a:r>
            <a:endParaRPr kumimoji="0" sz="169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 Cond" panose="020B0603020102020204" pitchFamily="34" charset="0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17281" y="3135835"/>
            <a:ext cx="1060292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Nicki Amos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975521" y="3135836"/>
            <a:ext cx="1259223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Frank Caruso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88457" y="3142152"/>
            <a:ext cx="1716663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Matt Langenkamp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025873" y="3136745"/>
            <a:ext cx="1489457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Jennifer Merton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816723" y="3155120"/>
            <a:ext cx="1052213" cy="276706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 marR="0" lvl="0" indent="0" algn="l" defTabSz="914400" rtl="0" eaLnBrk="1" fontAlgn="auto" latinLnBrk="0" hangingPunct="1">
              <a:lnSpc>
                <a:spcPct val="100000"/>
              </a:lnSpc>
              <a:spcBef>
                <a:spcPts val="1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Arial"/>
              </a:rPr>
              <a:t>Brian Shea</a:t>
            </a: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537882"/>
            <a:ext cx="1152828" cy="109295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8397" y="543010"/>
            <a:ext cx="1155787" cy="110913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98994" y="591863"/>
            <a:ext cx="1081160" cy="109296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25307" y="551096"/>
            <a:ext cx="1249778" cy="109297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54691" y="542628"/>
            <a:ext cx="1270716" cy="110990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59509" y="558794"/>
            <a:ext cx="1177635" cy="107295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52337" y="558794"/>
            <a:ext cx="1039339" cy="107295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06658" y="3552895"/>
            <a:ext cx="1119748" cy="111205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996489" y="3556359"/>
            <a:ext cx="1085273" cy="110249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43807" y="3597429"/>
            <a:ext cx="1042939" cy="107056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44380" y="3613989"/>
            <a:ext cx="1139921" cy="106601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04148" y="3568907"/>
            <a:ext cx="1137893" cy="109604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324183" y="3574904"/>
            <a:ext cx="1008661" cy="106540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667913" y="3585840"/>
            <a:ext cx="1166532" cy="107911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75284" y="5096581"/>
            <a:ext cx="1045248" cy="110559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983889" y="5103123"/>
            <a:ext cx="1070649" cy="109512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65228" y="5142762"/>
            <a:ext cx="1146849" cy="101399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266571" y="5120336"/>
            <a:ext cx="1073360" cy="105679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09814" y="5111098"/>
            <a:ext cx="1102976" cy="108030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2" cstate="print"/>
          <a:srcRect r="2132" b="452"/>
          <a:stretch>
            <a:fillRect/>
          </a:stretch>
        </p:blipFill>
        <p:spPr>
          <a:xfrm>
            <a:off x="1517281" y="2102522"/>
            <a:ext cx="1017202" cy="103963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021449" y="2060188"/>
            <a:ext cx="1053966" cy="110682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633057" y="2102522"/>
            <a:ext cx="1087041" cy="104447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5" cstate="print"/>
          <a:srcRect t="-1995"/>
          <a:stretch>
            <a:fillRect/>
          </a:stretch>
        </p:blipFill>
        <p:spPr>
          <a:xfrm>
            <a:off x="6133775" y="2070753"/>
            <a:ext cx="1162629" cy="107624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6" cstate="print"/>
          <a:srcRect r="-3651"/>
          <a:stretch>
            <a:fillRect/>
          </a:stretch>
        </p:blipFill>
        <p:spPr>
          <a:xfrm>
            <a:off x="7767399" y="2060186"/>
            <a:ext cx="1074640" cy="1103686"/>
          </a:xfrm>
          <a:prstGeom prst="rect">
            <a:avLst/>
          </a:prstGeom>
        </p:spPr>
      </p:pic>
      <p:sp>
        <p:nvSpPr>
          <p:cNvPr id="50" name="Title 49">
            <a:extLst>
              <a:ext uri="{FF2B5EF4-FFF2-40B4-BE49-F238E27FC236}">
                <a16:creationId xmlns:a16="http://schemas.microsoft.com/office/drawing/2014/main" id="{4C6F59D6-9057-1919-DFC1-EE4EE6E9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095"/>
            <a:ext cx="10972800" cy="4888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77" cap="small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Management Faculty by Area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663B33-E522-62E8-9FC5-D7799915E549}"/>
              </a:ext>
            </a:extLst>
          </p:cNvPr>
          <p:cNvSpPr txBox="1"/>
          <p:nvPr/>
        </p:nvSpPr>
        <p:spPr>
          <a:xfrm rot="16200000">
            <a:off x="273852" y="855312"/>
            <a:ext cx="159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8100" sx="1000" sy="1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Org. studies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F56A51-6D57-A88F-1776-3ECAD3E86791}"/>
              </a:ext>
            </a:extLst>
          </p:cNvPr>
          <p:cNvSpPr txBox="1"/>
          <p:nvPr/>
        </p:nvSpPr>
        <p:spPr>
          <a:xfrm rot="16200000">
            <a:off x="395017" y="3768238"/>
            <a:ext cx="134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8100" sx="1000" sy="1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Strategy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14AC57-EA22-173E-9708-8F2E89087B08}"/>
              </a:ext>
            </a:extLst>
          </p:cNvPr>
          <p:cNvSpPr txBox="1"/>
          <p:nvPr/>
        </p:nvSpPr>
        <p:spPr>
          <a:xfrm rot="16200000">
            <a:off x="234774" y="5367023"/>
            <a:ext cx="1668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8100" sx="1000" sy="1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Innov./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8100" sx="1000" sy="1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Entrep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8100" sx="1000" sy="1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6FC0C1-8E92-4A33-1D2B-29782E30112F}"/>
              </a:ext>
            </a:extLst>
          </p:cNvPr>
          <p:cNvSpPr txBox="1"/>
          <p:nvPr/>
        </p:nvSpPr>
        <p:spPr>
          <a:xfrm rot="16200000">
            <a:off x="211295" y="2310291"/>
            <a:ext cx="1717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8100" sx="1000" sy="1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Law/Org Dev.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373" y="4631462"/>
            <a:ext cx="5670755" cy="170408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19163" marR="4483" lvl="0" indent="-9080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Back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L-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R: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Bogdan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Prokopovych,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Brian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Shea,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Michael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Blomfield,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Gregory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Thomas,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Orlando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Richard,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Anurag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Sharma,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Carlos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Valladares</a:t>
            </a:r>
          </a:p>
          <a:p>
            <a:pPr marL="919163" marR="4483" lvl="0" indent="-9080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Front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L-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R: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Jennifer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Merton,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Emily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Heaphy,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Ulya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Tsolomon,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Marta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+mn-cs"/>
              </a:rPr>
              <a:t>Calás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Joe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Labianca,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Feng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Qiu,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Mzamo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Mangaliso,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Tope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Oladimeji,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Charlie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Johnson,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Frank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Caruso </a:t>
            </a:r>
          </a:p>
        </p:txBody>
      </p:sp>
      <p:pic>
        <p:nvPicPr>
          <p:cNvPr id="4" name="Picture 3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0F44CCE6-4113-9B8F-03BD-F3C9ABF4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0" t="16445"/>
          <a:stretch>
            <a:fillRect/>
          </a:stretch>
        </p:blipFill>
        <p:spPr>
          <a:xfrm>
            <a:off x="262749" y="1210412"/>
            <a:ext cx="5539379" cy="3190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A6267-D9DB-517C-15AB-FFDF03987C53}"/>
              </a:ext>
            </a:extLst>
          </p:cNvPr>
          <p:cNvSpPr txBox="1"/>
          <p:nvPr/>
        </p:nvSpPr>
        <p:spPr>
          <a:xfrm>
            <a:off x="425245" y="260841"/>
            <a:ext cx="1134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Management Dept. Retreat, Willits-Hallowell Conference Center, South Hadley, MA </a:t>
            </a:r>
          </a:p>
        </p:txBody>
      </p:sp>
      <p:pic>
        <p:nvPicPr>
          <p:cNvPr id="12" name="Picture 11" descr="A room with couches and tables&#10;&#10;AI-generated content may be incorrect.">
            <a:extLst>
              <a:ext uri="{FF2B5EF4-FFF2-40B4-BE49-F238E27FC236}">
                <a16:creationId xmlns:a16="http://schemas.microsoft.com/office/drawing/2014/main" id="{08287493-D865-218D-18EA-1421BAD7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012" y="8096444"/>
            <a:ext cx="3810000" cy="2540000"/>
          </a:xfrm>
          <a:prstGeom prst="rect">
            <a:avLst/>
          </a:prstGeom>
        </p:spPr>
      </p:pic>
      <p:pic>
        <p:nvPicPr>
          <p:cNvPr id="6" name="Picture 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D42D653F-FD9E-15FC-78EC-BEA36207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3"/>
          <a:stretch>
            <a:fillRect/>
          </a:stretch>
        </p:blipFill>
        <p:spPr>
          <a:xfrm>
            <a:off x="5895473" y="1210412"/>
            <a:ext cx="5965907" cy="3190292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389454D2-A341-DAA1-C9A3-387ACFA98A1D}"/>
              </a:ext>
            </a:extLst>
          </p:cNvPr>
          <p:cNvSpPr txBox="1"/>
          <p:nvPr/>
        </p:nvSpPr>
        <p:spPr>
          <a:xfrm>
            <a:off x="5895473" y="4631461"/>
            <a:ext cx="6165154" cy="170408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19163" marR="4483" lvl="0" indent="-9080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Back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L-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R: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Charlie Johnson,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Bruce Skaggs, Gregory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Thomas,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Orlando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Richard,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Bogdan Prokopovych,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Michael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Blomfield,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Brian Shea,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Anurag</a:t>
            </a:r>
            <a:r>
              <a:rPr kumimoji="0" lang="en-US" sz="1800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Sharma</a:t>
            </a:r>
            <a:endParaRPr kumimoji="0" lang="en-US" sz="1800" b="1" i="0" u="none" strike="noStrike" kern="1200" cap="none" spc="-1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 Cond" panose="020B0603020102020204" pitchFamily="34" charset="0"/>
              <a:ea typeface="+mn-ea"/>
              <a:cs typeface="Tahoma"/>
            </a:endParaRPr>
          </a:p>
          <a:p>
            <a:pPr marL="919163" marR="4483" lvl="0" indent="-9080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Front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L-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R: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Jennifer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Merton,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Nicki Amos,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Joe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Labianca, Adaora Ubaka,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Marta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+mn-cs"/>
              </a:rPr>
              <a:t>Calás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Mzamo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Mangaliso,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Tope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Oladimeji, Ulya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Tsolomon,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Honggi Lee,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Frank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Caruso,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Carlos</a:t>
            </a:r>
            <a:r>
              <a:rPr kumimoji="0" lang="en-US" sz="18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 </a:t>
            </a:r>
            <a:r>
              <a:rPr kumimoji="0" lang="en-US" sz="18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Tahoma"/>
              </a:rPr>
              <a:t>Valladares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A3050-9380-F27D-3260-48333E4EBF64}"/>
              </a:ext>
            </a:extLst>
          </p:cNvPr>
          <p:cNvSpPr txBox="1"/>
          <p:nvPr/>
        </p:nvSpPr>
        <p:spPr>
          <a:xfrm>
            <a:off x="1885563" y="836516"/>
            <a:ext cx="2293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+mn-cs"/>
              </a:rPr>
              <a:t>May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0D6C7-159D-6D98-4933-16CBBF3768F7}"/>
              </a:ext>
            </a:extLst>
          </p:cNvPr>
          <p:cNvSpPr txBox="1"/>
          <p:nvPr/>
        </p:nvSpPr>
        <p:spPr>
          <a:xfrm>
            <a:off x="8223137" y="838131"/>
            <a:ext cx="2293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+mn-cs"/>
              </a:rPr>
              <a:t>September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B3AD83-051D-9C90-C1DE-ADFC6F6B4DB3}"/>
              </a:ext>
            </a:extLst>
          </p:cNvPr>
          <p:cNvSpPr/>
          <p:nvPr/>
        </p:nvSpPr>
        <p:spPr>
          <a:xfrm>
            <a:off x="2668249" y="1708879"/>
            <a:ext cx="6430780" cy="257830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Franklin Gothic Demi Cond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known as leaders in the creation of knowledge that greatly impacts management practice and theory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6030201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0" name="Title 79">
            <a:extLst>
              <a:ext uri="{FF2B5EF4-FFF2-40B4-BE49-F238E27FC236}">
                <a16:creationId xmlns:a16="http://schemas.microsoft.com/office/drawing/2014/main" id="{88747518-E12E-08D2-133A-3A7AB1E5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98" y="584616"/>
            <a:ext cx="10515600" cy="989351"/>
          </a:xfrm>
        </p:spPr>
        <p:txBody>
          <a:bodyPr anchor="ctr">
            <a:normAutofit/>
          </a:bodyPr>
          <a:lstStyle/>
          <a:p>
            <a:pPr algn="ctr"/>
            <a:r>
              <a:rPr lang="en-US" cap="small" spc="300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Our </a:t>
            </a:r>
            <a:r>
              <a:rPr lang="en-US" sz="4400" cap="small" spc="300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Department’s </a:t>
            </a:r>
            <a:r>
              <a:rPr lang="en-US" cap="small" spc="300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Vision</a:t>
            </a:r>
            <a:r>
              <a:rPr lang="en-US" sz="4400" cap="small" spc="300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6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9F37542-A489-FCA5-446F-FA8A87624D91}"/>
              </a:ext>
            </a:extLst>
          </p:cNvPr>
          <p:cNvSpPr/>
          <p:nvPr/>
        </p:nvSpPr>
        <p:spPr>
          <a:xfrm>
            <a:off x="5086651" y="4402806"/>
            <a:ext cx="2493385" cy="2493385"/>
          </a:xfrm>
          <a:custGeom>
            <a:avLst/>
            <a:gdLst>
              <a:gd name="csX0" fmla="*/ 0 w 2493385"/>
              <a:gd name="csY0" fmla="*/ 1246693 h 2493385"/>
              <a:gd name="csX1" fmla="*/ 1246693 w 2493385"/>
              <a:gd name="csY1" fmla="*/ 0 h 2493385"/>
              <a:gd name="csX2" fmla="*/ 2493386 w 2493385"/>
              <a:gd name="csY2" fmla="*/ 1246693 h 2493385"/>
              <a:gd name="csX3" fmla="*/ 1246693 w 2493385"/>
              <a:gd name="csY3" fmla="*/ 2493386 h 2493385"/>
              <a:gd name="csX4" fmla="*/ 0 w 2493385"/>
              <a:gd name="csY4" fmla="*/ 1246693 h 24933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93385" h="2493385">
                <a:moveTo>
                  <a:pt x="0" y="1246693"/>
                </a:moveTo>
                <a:cubicBezTo>
                  <a:pt x="0" y="558163"/>
                  <a:pt x="558163" y="0"/>
                  <a:pt x="1246693" y="0"/>
                </a:cubicBezTo>
                <a:cubicBezTo>
                  <a:pt x="1935223" y="0"/>
                  <a:pt x="2493386" y="558163"/>
                  <a:pt x="2493386" y="1246693"/>
                </a:cubicBezTo>
                <a:cubicBezTo>
                  <a:pt x="2493386" y="1935223"/>
                  <a:pt x="1935223" y="2493386"/>
                  <a:pt x="1246693" y="2493386"/>
                </a:cubicBezTo>
                <a:cubicBezTo>
                  <a:pt x="558163" y="2493386"/>
                  <a:pt x="0" y="1935223"/>
                  <a:pt x="0" y="124669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94358" tIns="394358" rIns="394358" bIns="394358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600" b="1" i="0" kern="1200" cap="small" baseline="0" dirty="0">
                <a:latin typeface="Franklin Gothic Demi Cond" panose="020B0603020102020204" pitchFamily="34" charset="0"/>
              </a:rPr>
              <a:t>Mission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4A6A8CCC-5027-CB5A-A8C1-39BE108818FD}"/>
              </a:ext>
            </a:extLst>
          </p:cNvPr>
          <p:cNvSpPr/>
          <p:nvPr/>
        </p:nvSpPr>
        <p:spPr>
          <a:xfrm rot="10800000">
            <a:off x="1581740" y="5294191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0634942-6C00-21F9-659C-0184D6130953}"/>
              </a:ext>
            </a:extLst>
          </p:cNvPr>
          <p:cNvSpPr/>
          <p:nvPr/>
        </p:nvSpPr>
        <p:spPr>
          <a:xfrm>
            <a:off x="564426" y="4826627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kern="1200" dirty="0">
                <a:latin typeface="Franklin Gothic Demi Cond" panose="020B0603020102020204" pitchFamily="34" charset="0"/>
              </a:rPr>
              <a:t>Management practices that affect society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0E08515-BB9B-FBBB-3BD2-5B273AF470B2}"/>
              </a:ext>
            </a:extLst>
          </p:cNvPr>
          <p:cNvSpPr/>
          <p:nvPr/>
        </p:nvSpPr>
        <p:spPr>
          <a:xfrm rot="12342857">
            <a:off x="1888294" y="3951090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E54D423-D967-3044-20C5-15AB233773F6}"/>
              </a:ext>
            </a:extLst>
          </p:cNvPr>
          <p:cNvSpPr/>
          <p:nvPr/>
        </p:nvSpPr>
        <p:spPr>
          <a:xfrm>
            <a:off x="1034982" y="2764983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dirty="0">
                <a:latin typeface="Franklin Gothic Demi Cond" panose="020B0603020102020204" pitchFamily="34" charset="0"/>
              </a:rPr>
              <a:t>R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esearch in the broad areas of management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1EC2F7E3-7C1C-78AF-1CF3-47B9A12E51D7}"/>
              </a:ext>
            </a:extLst>
          </p:cNvPr>
          <p:cNvSpPr/>
          <p:nvPr/>
        </p:nvSpPr>
        <p:spPr>
          <a:xfrm rot="13885714">
            <a:off x="2747240" y="2874006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0824E1D-92F7-0534-486D-1293E87C0580}"/>
              </a:ext>
            </a:extLst>
          </p:cNvPr>
          <p:cNvSpPr/>
          <p:nvPr/>
        </p:nvSpPr>
        <p:spPr>
          <a:xfrm>
            <a:off x="2353452" y="1111673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dirty="0">
                <a:latin typeface="Franklin Gothic Demi Cond" panose="020B0603020102020204" pitchFamily="34" charset="0"/>
              </a:rPr>
              <a:t>K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nowledge creation, innovation, and </a:t>
            </a:r>
            <a:r>
              <a:rPr lang="en-US" sz="2200" b="1" kern="1200" dirty="0">
                <a:latin typeface="Franklin Gothic Demi Cond" panose="020B0603020102020204" pitchFamily="34" charset="0"/>
              </a:rPr>
              <a:t>entrepreneurship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83C1BB1F-31C7-7867-5467-31830E9CFD79}"/>
              </a:ext>
            </a:extLst>
          </p:cNvPr>
          <p:cNvSpPr/>
          <p:nvPr/>
        </p:nvSpPr>
        <p:spPr>
          <a:xfrm rot="15428571">
            <a:off x="3988452" y="2276270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3DE765F-1D2E-DAFA-B12E-F0B0926EDAC8}"/>
              </a:ext>
            </a:extLst>
          </p:cNvPr>
          <p:cNvSpPr/>
          <p:nvPr/>
        </p:nvSpPr>
        <p:spPr>
          <a:xfrm>
            <a:off x="4258698" y="194156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dirty="0">
                <a:latin typeface="Franklin Gothic Demi Cond" panose="020B0603020102020204" pitchFamily="34" charset="0"/>
              </a:rPr>
              <a:t>C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ritical thinking reflexivity, to transform organizations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F3AED49D-C447-6316-8B70-9582E3693A60}"/>
              </a:ext>
            </a:extLst>
          </p:cNvPr>
          <p:cNvSpPr/>
          <p:nvPr/>
        </p:nvSpPr>
        <p:spPr>
          <a:xfrm rot="16971429">
            <a:off x="5366094" y="2276270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88E1954-C29C-577B-7537-50BB653ECE20}"/>
              </a:ext>
            </a:extLst>
          </p:cNvPr>
          <p:cNvSpPr/>
          <p:nvPr/>
        </p:nvSpPr>
        <p:spPr>
          <a:xfrm>
            <a:off x="6373360" y="194156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dirty="0">
                <a:latin typeface="Franklin Gothic Demi Cond" panose="020B0603020102020204" pitchFamily="34" charset="0"/>
              </a:rPr>
              <a:t>Th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eory building </a:t>
            </a:r>
            <a:r>
              <a:rPr lang="en-US" sz="2300" b="1" dirty="0">
                <a:latin typeface="Franklin Gothic Demi Cond" panose="020B0603020102020204" pitchFamily="34" charset="0"/>
              </a:rPr>
              <a:t>to 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 impact policy decisions 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967A3A41-EDDA-F8C0-10E7-563DC73EB28D}"/>
              </a:ext>
            </a:extLst>
          </p:cNvPr>
          <p:cNvSpPr/>
          <p:nvPr/>
        </p:nvSpPr>
        <p:spPr>
          <a:xfrm rot="18514286">
            <a:off x="6607307" y="2874006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D76F04A-FA63-C539-F900-F18B3C2C92E6}"/>
              </a:ext>
            </a:extLst>
          </p:cNvPr>
          <p:cNvSpPr/>
          <p:nvPr/>
        </p:nvSpPr>
        <p:spPr>
          <a:xfrm>
            <a:off x="8278606" y="1111673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kern="1200" dirty="0">
                <a:latin typeface="Franklin Gothic Demi Cond" panose="020B0603020102020204" pitchFamily="34" charset="0"/>
              </a:rPr>
              <a:t>Different methodological approaches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3CFC77B6-05AC-53FF-CA24-02095FE421F1}"/>
              </a:ext>
            </a:extLst>
          </p:cNvPr>
          <p:cNvSpPr/>
          <p:nvPr/>
        </p:nvSpPr>
        <p:spPr>
          <a:xfrm rot="20057143">
            <a:off x="7466253" y="3951090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FB79D5E-7EB6-D644-0799-B8BD376D69AA}"/>
              </a:ext>
            </a:extLst>
          </p:cNvPr>
          <p:cNvSpPr/>
          <p:nvPr/>
        </p:nvSpPr>
        <p:spPr>
          <a:xfrm>
            <a:off x="9597076" y="2764983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dirty="0">
                <a:latin typeface="Franklin Gothic Demi Cond" panose="020B0603020102020204" pitchFamily="34" charset="0"/>
              </a:rPr>
              <a:t>T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ransnationality, ethics, social responsibility 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8F2056BA-4A8A-128B-D285-D5AEDA151A85}"/>
              </a:ext>
            </a:extLst>
          </p:cNvPr>
          <p:cNvSpPr/>
          <p:nvPr/>
        </p:nvSpPr>
        <p:spPr>
          <a:xfrm>
            <a:off x="7772807" y="5294191"/>
            <a:ext cx="3312141" cy="71061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ts val="2400"/>
              </a:lnSpc>
            </a:pPr>
            <a:endParaRPr lang="en-US" sz="2300" b="1">
              <a:latin typeface="Franklin Gothic Demi Cond" panose="020B060302010202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45909CC-0ECC-A757-DD22-CF378CFFA2FD}"/>
              </a:ext>
            </a:extLst>
          </p:cNvPr>
          <p:cNvSpPr/>
          <p:nvPr/>
        </p:nvSpPr>
        <p:spPr>
          <a:xfrm>
            <a:off x="10067633" y="4826627"/>
            <a:ext cx="2034629" cy="1645744"/>
          </a:xfrm>
          <a:custGeom>
            <a:avLst/>
            <a:gdLst>
              <a:gd name="csX0" fmla="*/ 0 w 2034629"/>
              <a:gd name="csY0" fmla="*/ 164574 h 1645744"/>
              <a:gd name="csX1" fmla="*/ 164574 w 2034629"/>
              <a:gd name="csY1" fmla="*/ 0 h 1645744"/>
              <a:gd name="csX2" fmla="*/ 1870055 w 2034629"/>
              <a:gd name="csY2" fmla="*/ 0 h 1645744"/>
              <a:gd name="csX3" fmla="*/ 2034629 w 2034629"/>
              <a:gd name="csY3" fmla="*/ 164574 h 1645744"/>
              <a:gd name="csX4" fmla="*/ 2034629 w 2034629"/>
              <a:gd name="csY4" fmla="*/ 1481170 h 1645744"/>
              <a:gd name="csX5" fmla="*/ 1870055 w 2034629"/>
              <a:gd name="csY5" fmla="*/ 1645744 h 1645744"/>
              <a:gd name="csX6" fmla="*/ 164574 w 2034629"/>
              <a:gd name="csY6" fmla="*/ 1645744 h 1645744"/>
              <a:gd name="csX7" fmla="*/ 0 w 2034629"/>
              <a:gd name="csY7" fmla="*/ 1481170 h 1645744"/>
              <a:gd name="csX8" fmla="*/ 0 w 2034629"/>
              <a:gd name="csY8" fmla="*/ 164574 h 16457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034629" h="1645744">
                <a:moveTo>
                  <a:pt x="0" y="164574"/>
                </a:moveTo>
                <a:cubicBezTo>
                  <a:pt x="0" y="73682"/>
                  <a:pt x="73682" y="0"/>
                  <a:pt x="164574" y="0"/>
                </a:cubicBezTo>
                <a:lnTo>
                  <a:pt x="1870055" y="0"/>
                </a:lnTo>
                <a:cubicBezTo>
                  <a:pt x="1960947" y="0"/>
                  <a:pt x="2034629" y="73682"/>
                  <a:pt x="2034629" y="164574"/>
                </a:cubicBezTo>
                <a:lnTo>
                  <a:pt x="2034629" y="1481170"/>
                </a:lnTo>
                <a:cubicBezTo>
                  <a:pt x="2034629" y="1572062"/>
                  <a:pt x="1960947" y="1645744"/>
                  <a:pt x="1870055" y="1645744"/>
                </a:cubicBezTo>
                <a:lnTo>
                  <a:pt x="164574" y="1645744"/>
                </a:lnTo>
                <a:cubicBezTo>
                  <a:pt x="73682" y="1645744"/>
                  <a:pt x="0" y="1572062"/>
                  <a:pt x="0" y="1481170"/>
                </a:cubicBezTo>
                <a:lnTo>
                  <a:pt x="0" y="1645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492" tIns="82492" rIns="82492" bIns="82492" numCol="1" spcCol="1270" anchor="ctr" anchorCtr="0">
            <a:noAutofit/>
          </a:bodyPr>
          <a:lstStyle/>
          <a:p>
            <a:pPr marL="0" lvl="0" indent="0" algn="ctr" defTabSz="800100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dirty="0">
                <a:latin typeface="Franklin Gothic Demi Cond" panose="020B0603020102020204" pitchFamily="34" charset="0"/>
              </a:rPr>
              <a:t>S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ocial </a:t>
            </a:r>
            <a:r>
              <a:rPr lang="en-US" sz="2200" b="1" dirty="0">
                <a:latin typeface="Franklin Gothic Demi Cond" panose="020B0603020102020204" pitchFamily="34" charset="0"/>
              </a:rPr>
              <a:t>E</a:t>
            </a:r>
            <a:r>
              <a:rPr lang="en-US" sz="2200" b="1" kern="1200" dirty="0">
                <a:latin typeface="Franklin Gothic Demi Cond" panose="020B0603020102020204" pitchFamily="34" charset="0"/>
              </a:rPr>
              <a:t>ntrepreneurship 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Environmental </a:t>
            </a:r>
            <a:r>
              <a:rPr lang="en-US" sz="2300" b="1" dirty="0">
                <a:latin typeface="Franklin Gothic Demi Cond" panose="020B0603020102020204" pitchFamily="34" charset="0"/>
              </a:rPr>
              <a:t>S</a:t>
            </a:r>
            <a:r>
              <a:rPr lang="en-US" sz="2300" b="1" kern="1200" dirty="0">
                <a:latin typeface="Franklin Gothic Demi Cond" panose="020B0603020102020204" pitchFamily="34" charset="0"/>
              </a:rPr>
              <a:t>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851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2C5FF-2A32-B12F-4BDF-89A1468B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76" y="69452"/>
            <a:ext cx="8340025" cy="1325563"/>
          </a:xfrm>
        </p:spPr>
        <p:txBody>
          <a:bodyPr>
            <a:normAutofit/>
          </a:bodyPr>
          <a:lstStyle/>
          <a:p>
            <a:pPr algn="ctr"/>
            <a:r>
              <a:rPr lang="en-US" cap="small" dirty="0">
                <a:solidFill>
                  <a:srgbClr val="FF0000"/>
                </a:solidFill>
                <a:effectLst>
                  <a:outerShdw dist="38100" dir="18900000" algn="bl" rotWithShape="0">
                    <a:prstClr val="black"/>
                  </a:outerShdw>
                </a:effectLst>
                <a:latin typeface="Impact" panose="020B0806030902050204" pitchFamily="34" charset="0"/>
              </a:rPr>
              <a:t>What the Major Teaches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F2C2161-F6DD-7EF0-6596-12A043DC2F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740662"/>
              </p:ext>
            </p:extLst>
          </p:nvPr>
        </p:nvGraphicFramePr>
        <p:xfrm>
          <a:off x="1914548" y="914400"/>
          <a:ext cx="9462986" cy="5531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1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AE720D0-1F53-344D-B90B-F77CDE8D6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7F106E0-091C-3A45-BF8B-0000DD0E6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BD49778-BB82-D647-BA00-471F835AC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0B30402-A19E-7E4D-BEB2-6F6A6D66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EC8E42-1F9D-1A49-AB9C-C433D3F34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797558-D517-AE4D-8633-CF0B2A48F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0833F85-384C-AE43-8A78-D99E6863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3B84963-D50A-A44B-BB30-ECE3B5EF8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7C9C8CC-A6AD-6F4F-8202-40B4EF21C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CC07ABD-A6B7-C343-82B6-5DEB87D0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88E5B76-35F5-FA4D-A215-E27432B4E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62DC3EE-DD3C-9F45-A047-9DDF95C65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676995-5985-3240-A7BF-F290867DE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024E32A-D727-E945-80AC-6229F3676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689F473-6924-D44F-9350-85CE7B8CC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EC1802E-D58A-2D46-945C-B4B558308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4F6AB1-36EF-8242-A2F2-3FB928626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23E8C-4E2C-4728-BE92-D4CF75F03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1004" y="6316825"/>
            <a:ext cx="5980983" cy="431702"/>
          </a:xfrm>
        </p:spPr>
        <p:txBody>
          <a:bodyPr/>
          <a:lstStyle/>
          <a:p>
            <a:r>
              <a:rPr lang="en-US" sz="1400" dirty="0"/>
              <a:t>Management Department Information Session Spring 2026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7A575D-5C4F-47BB-AB50-9C6805E4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59" y="300815"/>
            <a:ext cx="8409481" cy="590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5032</TotalTime>
  <Words>942</Words>
  <Application>Microsoft Office PowerPoint</Application>
  <PresentationFormat>Widescreen</PresentationFormat>
  <Paragraphs>181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Franklin Gothic Demi Cond</vt:lpstr>
      <vt:lpstr>Franklin Gothic Medium Cond</vt:lpstr>
      <vt:lpstr>Frutiger LT Std 45 Light</vt:lpstr>
      <vt:lpstr>Frutiger LT Std 55 Roman</vt:lpstr>
      <vt:lpstr>Impact</vt:lpstr>
      <vt:lpstr>Times New Roman</vt:lpstr>
      <vt:lpstr>Wingdings</vt:lpstr>
      <vt:lpstr>Office Theme</vt:lpstr>
      <vt:lpstr>Custom Design</vt:lpstr>
      <vt:lpstr>1_Office Theme</vt:lpstr>
      <vt:lpstr>2_Office Theme</vt:lpstr>
      <vt:lpstr>3_Office Theme</vt:lpstr>
      <vt:lpstr>PowerPoint Presentation</vt:lpstr>
      <vt:lpstr>PowerPoint Presentation</vt:lpstr>
      <vt:lpstr>Department Structure</vt:lpstr>
      <vt:lpstr>Management Faculty by Area</vt:lpstr>
      <vt:lpstr>PowerPoint Presentation</vt:lpstr>
      <vt:lpstr>Our Department’s Vision </vt:lpstr>
      <vt:lpstr>PowerPoint Presentation</vt:lpstr>
      <vt:lpstr>What the Major Teaches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Romaniello, Laura (Laura.Romaniello@ksc.keene.edu)</dc:creator>
  <cp:lastModifiedBy>Kristin Edmonds</cp:lastModifiedBy>
  <cp:revision>204</cp:revision>
  <cp:lastPrinted>2024-02-23T17:46:30Z</cp:lastPrinted>
  <dcterms:created xsi:type="dcterms:W3CDTF">2019-06-11T14:27:24Z</dcterms:created>
  <dcterms:modified xsi:type="dcterms:W3CDTF">2026-02-24T17:47:01Z</dcterms:modified>
</cp:coreProperties>
</file>